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png" ContentType="image/png"/>
  <Default Extension="xml" ContentType="application/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18.xml" ContentType="application/vnd.openxmlformats-officedocument.presentationml.notesSlide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slideMasters/slideMaster1.xml" ContentType="application/vnd.openxmlformats-officedocument.presentationml.slideMaster+xml"/>
  <Override PartName="/ppt/slides/slide37.xml" ContentType="application/vnd.openxmlformats-officedocument.presentationml.slide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slides/slide45.xml" ContentType="application/vnd.openxmlformats-officedocument.presentationml.slide+xml"/>
  <Override PartName="/ppt/slides/slide2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6.xml" ContentType="application/vnd.openxmlformats-officedocument.presentationml.slide+xml"/>
  <Override PartName="/ppt/slides/slide3.xml" ContentType="application/vnd.openxmlformats-officedocument.presentationml.slide+xml"/>
  <Override PartName="/ppt/slides/slide33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17.xml" ContentType="application/vnd.openxmlformats-officedocument.presentationml.slide+xml"/>
  <Override PartName="/ppt/slides/slide24.xml" ContentType="application/vnd.openxmlformats-officedocument.presentationml.slide+xml"/>
  <Override PartName="/ppt/slides/slide34.xml" ContentType="application/vnd.openxmlformats-officedocument.presentationml.slide+xml"/>
  <Override PartName="/ppt/slides/slide23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42.xml" ContentType="application/vnd.openxmlformats-officedocument.presentationml.slide+xml"/>
  <Override PartName="/ppt/slides/slide31.xml" ContentType="application/vnd.openxmlformats-officedocument.presentationml.slide+xml"/>
  <Override PartName="/ppt/slides/slide43.xml" ContentType="application/vnd.openxmlformats-officedocument.presentationml.slide+xml"/>
  <Override PartName="/ppt/slides/slide40.xml" ContentType="application/vnd.openxmlformats-officedocument.presentationml.slide+xml"/>
  <Override PartName="/ppt/slides/slide32.xml" ContentType="application/vnd.openxmlformats-officedocument.presentationml.slide+xml"/>
  <Override PartName="/ppt/slides/slide1.xml" ContentType="application/vnd.openxmlformats-officedocument.presentationml.slide+xml"/>
  <Override PartName="/ppt/slides/slide44.xml" ContentType="application/vnd.openxmlformats-officedocument.presentationml.slide+xml"/>
  <Override PartName="/ppt/slides/slide38.xml" ContentType="application/vnd.openxmlformats-officedocument.presentationml.slide+xml"/>
  <Override PartName="/ppt/slides/slide20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9.xml" ContentType="application/vnd.openxmlformats-officedocument.presentationml.slide+xml"/>
  <Override PartName="/ppt/slides/slide39.xml" ContentType="application/vnd.openxmlformats-officedocument.presentationml.slide+xml"/>
  <Override PartName="/ppt/slides/slide9.xml" ContentType="application/vnd.openxmlformats-officedocument.presentationml.slide+xml"/>
  <Override PartName="/ppt/slides/slide18.xml" ContentType="application/vnd.openxmlformats-officedocument.presentationml.slide+xml"/>
  <Override PartName="/ppt/slides/slide15.xml" ContentType="application/vnd.openxmlformats-officedocument.presentationml.slide+xml"/>
  <Override PartName="/ppt/slides/slide7.xml" ContentType="application/vnd.openxmlformats-officedocument.presentationml.slide+xml"/>
  <Override PartName="/ppt/slides/slide30.xml" ContentType="application/vnd.openxmlformats-officedocument.presentationml.slide+xml"/>
  <Override PartName="/ppt/slides/slide8.xml" ContentType="application/vnd.openxmlformats-officedocument.presentationml.slide+xml"/>
  <Override PartName="/ppt/slides/slide27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4.xml" ContentType="application/vnd.openxmlformats-officedocument.presentationml.slide+xml"/>
  <Override PartName="/ppt/slides/slide14.xml" ContentType="application/vnd.openxmlformats-officedocument.presentationml.slide+xml"/>
  <Override PartName="/ppt/slides/slide41.xml" ContentType="application/vnd.openxmlformats-officedocument.presentationml.slide+xml"/>
  <Override PartName="/ppt/slides/slide5.xml" ContentType="application/vnd.openxmlformats-officedocument.presentationml.slide+xml"/>
  <Override PartName="/ppt/slides/slide22.xml" ContentType="application/vnd.openxmlformats-officedocument.presentationml.slide+xml"/>
  <Override PartName="/ppt/tableStyles.xml" ContentType="application/vnd.openxmlformats-officedocument.presentationml.tableStyles+xml"/>
</Types>
</file>

<file path=_rels/.rels><?xml version="1.0" encoding="UTF-8" standalone="yes"?><Relationships xmlns="http://schemas.openxmlformats.org/package/2006/relationships"><Relationship Target="ppt/presentation.xml" Type="http://schemas.openxmlformats.org/officeDocument/2006/relationships/officeDocument" Id="rId1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aveSubsetFonts="1" autoCompressPictures="0" strictFirstAndLastChars="0" showSpecialPlsOnTitleSld="0" firstSlideNum="0">
  <p:sldMasterIdLst>
    <p:sldMasterId id="2147483653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</p:sldIdLst>
  <p:sldSz cy="7620000" cx="10160000"/>
  <p:notesSz cy="10160000" cx="7620000"/>
  <p:defaultTextStyle>
    <a:defPPr algn="l" rtl="0" marR="0">
      <a:lnSpc>
        <a:spcPct val="100000"/>
      </a:lnSpc>
      <a:spcBef>
        <a:spcPts val="0"/>
      </a:spcBef>
      <a:spcAft>
        <a:spcPts val="0"/>
      </a:spcAft>
    </a:defPPr>
    <a:lvl1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90651C3A-4460-11DB-9652-00E08161165F}"/>
</file>

<file path=ppt/_rels/presentation.xml.rels><?xml version="1.0" encoding="UTF-8" standalone="yes"?><Relationships xmlns="http://schemas.openxmlformats.org/package/2006/relationships"><Relationship Target="slides/slide34.xml" Type="http://schemas.openxmlformats.org/officeDocument/2006/relationships/slide" Id="rId39"/><Relationship Target="slides/slide33.xml" Type="http://schemas.openxmlformats.org/officeDocument/2006/relationships/slide" Id="rId38"/><Relationship Target="slides/slide32.xml" Type="http://schemas.openxmlformats.org/officeDocument/2006/relationships/slide" Id="rId37"/><Relationship Target="slides/slide14.xml" Type="http://schemas.openxmlformats.org/officeDocument/2006/relationships/slide" Id="rId19"/><Relationship Target="slides/slide31.xml" Type="http://schemas.openxmlformats.org/officeDocument/2006/relationships/slide" Id="rId36"/><Relationship Target="slides/slide13.xml" Type="http://schemas.openxmlformats.org/officeDocument/2006/relationships/slide" Id="rId18"/><Relationship Target="slides/slide12.xml" Type="http://schemas.openxmlformats.org/officeDocument/2006/relationships/slide" Id="rId17"/><Relationship Target="slides/slide11.xml" Type="http://schemas.openxmlformats.org/officeDocument/2006/relationships/slide" Id="rId16"/><Relationship Target="slides/slide10.xml" Type="http://schemas.openxmlformats.org/officeDocument/2006/relationships/slide" Id="rId15"/><Relationship Target="slides/slide9.xml" Type="http://schemas.openxmlformats.org/officeDocument/2006/relationships/slide" Id="rId14"/><Relationship Target="slides/slide25.xml" Type="http://schemas.openxmlformats.org/officeDocument/2006/relationships/slide" Id="rId30"/><Relationship Target="slides/slide7.xml" Type="http://schemas.openxmlformats.org/officeDocument/2006/relationships/slide" Id="rId12"/><Relationship Target="slides/slide26.xml" Type="http://schemas.openxmlformats.org/officeDocument/2006/relationships/slide" Id="rId31"/><Relationship Target="slides/slide8.xml" Type="http://schemas.openxmlformats.org/officeDocument/2006/relationships/slide" Id="rId13"/><Relationship Target="slides/slide5.xml" Type="http://schemas.openxmlformats.org/officeDocument/2006/relationships/slide" Id="rId10"/><Relationship Target="slides/slide6.xml" Type="http://schemas.openxmlformats.org/officeDocument/2006/relationships/slide" Id="rId11"/><Relationship Target="slides/slide29.xml" Type="http://schemas.openxmlformats.org/officeDocument/2006/relationships/slide" Id="rId34"/><Relationship Target="slides/slide30.xml" Type="http://schemas.openxmlformats.org/officeDocument/2006/relationships/slide" Id="rId35"/><Relationship Target="slides/slide27.xml" Type="http://schemas.openxmlformats.org/officeDocument/2006/relationships/slide" Id="rId32"/><Relationship Target="slides/slide28.xml" Type="http://schemas.openxmlformats.org/officeDocument/2006/relationships/slide" Id="rId33"/><Relationship Target="slides/slide45.xml" Type="http://schemas.openxmlformats.org/officeDocument/2006/relationships/slide" Id="rId50"/><Relationship Target="slides/slide43.xml" Type="http://schemas.openxmlformats.org/officeDocument/2006/relationships/slide" Id="rId48"/><Relationship Target="slides/slide42.xml" Type="http://schemas.openxmlformats.org/officeDocument/2006/relationships/slide" Id="rId47"/><Relationship Target="slides/slide24.xml" Type="http://schemas.openxmlformats.org/officeDocument/2006/relationships/slide" Id="rId29"/><Relationship Target="slides/slide44.xml" Type="http://schemas.openxmlformats.org/officeDocument/2006/relationships/slide" Id="rId49"/><Relationship Target="slides/slide21.xml" Type="http://schemas.openxmlformats.org/officeDocument/2006/relationships/slide" Id="rId26"/><Relationship Target="slides/slide20.xml" Type="http://schemas.openxmlformats.org/officeDocument/2006/relationships/slide" Id="rId25"/><Relationship Target="slides/slide23.xml" Type="http://schemas.openxmlformats.org/officeDocument/2006/relationships/slide" Id="rId28"/><Relationship Target="slides/slide22.xml" Type="http://schemas.openxmlformats.org/officeDocument/2006/relationships/slide" Id="rId27"/><Relationship Target="presProps.xml" Type="http://schemas.openxmlformats.org/officeDocument/2006/relationships/presProps" Id="rId2"/><Relationship Target="slides/slide16.xml" Type="http://schemas.openxmlformats.org/officeDocument/2006/relationships/slide" Id="rId21"/><Relationship Target="slides/slide35.xml" Type="http://schemas.openxmlformats.org/officeDocument/2006/relationships/slide" Id="rId40"/><Relationship Target="theme/theme2.xml" Type="http://schemas.openxmlformats.org/officeDocument/2006/relationships/theme" Id="rId1"/><Relationship Target="slides/slide17.xml" Type="http://schemas.openxmlformats.org/officeDocument/2006/relationships/slide" Id="rId22"/><Relationship Target="slides/slide36.xml" Type="http://schemas.openxmlformats.org/officeDocument/2006/relationships/slide" Id="rId41"/><Relationship Target="slideMasters/slideMaster1.xml" Type="http://schemas.openxmlformats.org/officeDocument/2006/relationships/slideMaster" Id="rId4"/><Relationship Target="slides/slide18.xml" Type="http://schemas.openxmlformats.org/officeDocument/2006/relationships/slide" Id="rId23"/><Relationship Target="slides/slide37.xml" Type="http://schemas.openxmlformats.org/officeDocument/2006/relationships/slide" Id="rId42"/><Relationship Target="tableStyles.xml" Type="http://schemas.openxmlformats.org/officeDocument/2006/relationships/tableStyles" Id="rId3"/><Relationship Target="slides/slide19.xml" Type="http://schemas.openxmlformats.org/officeDocument/2006/relationships/slide" Id="rId24"/><Relationship Target="slides/slide38.xml" Type="http://schemas.openxmlformats.org/officeDocument/2006/relationships/slide" Id="rId43"/><Relationship Target="slides/slide39.xml" Type="http://schemas.openxmlformats.org/officeDocument/2006/relationships/slide" Id="rId44"/><Relationship Target="slides/slide40.xml" Type="http://schemas.openxmlformats.org/officeDocument/2006/relationships/slide" Id="rId45"/><Relationship Target="slides/slide41.xml" Type="http://schemas.openxmlformats.org/officeDocument/2006/relationships/slide" Id="rId46"/><Relationship Target="slides/slide15.xml" Type="http://schemas.openxmlformats.org/officeDocument/2006/relationships/slide" Id="rId20"/><Relationship Target="slides/slide4.xml" Type="http://schemas.openxmlformats.org/officeDocument/2006/relationships/slide" Id="rId9"/><Relationship Target="slides/slide1.xml" Type="http://schemas.openxmlformats.org/officeDocument/2006/relationships/slide" Id="rId6"/><Relationship Target="notesMasters/notesMaster1.xml" Type="http://schemas.openxmlformats.org/officeDocument/2006/relationships/notesMaster" Id="rId5"/><Relationship Target="slides/slide3.xml" Type="http://schemas.openxmlformats.org/officeDocument/2006/relationships/slide" Id="rId8"/><Relationship Target="slides/slide2.xml" Type="http://schemas.openxmlformats.org/officeDocument/2006/relationships/slide" Id="rId7"/></Relationships>
</file>

<file path=ppt/notesMasters/_rels/notesMaster1.xml.rels><?xml version="1.0" encoding="UTF-8" standalone="yes"?><Relationships xmlns="http://schemas.openxmlformats.org/package/2006/relationships"><Relationship Target="../theme/theme3.xml" Type="http://schemas.openxmlformats.org/officeDocument/2006/relationships/theme" Id="rId1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" name="Shape 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" name="Shape 2"/>
          <p:cNvSpPr/>
          <p:nvPr>
            <p:ph idx="2" type="sldImg"/>
          </p:nvPr>
        </p:nvSpPr>
        <p:spPr>
          <a:xfrm>
            <a:off y="762000" x="1270250"/>
            <a:ext cy="3809999" cx="508025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3" name="Shape 3"/>
          <p:cNvSpPr txBox="1"/>
          <p:nvPr>
            <p:ph idx="1" type="body"/>
          </p:nvPr>
        </p:nvSpPr>
        <p:spPr>
          <a:xfrm>
            <a:off y="4826000" x="762000"/>
            <a:ext cy="4572000" cx="60960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/>
        </p:txBody>
      </p:sp>
    </p:spTree>
  </p:cSld>
  <p:clrMap accent2="accent2" accent3="accent3" accent4="accent4" accent5="accent5" accent6="accent6" hlink="hlink" tx2="lt2" tx1="dk1" bg2="dk2" bg1="lt1" folHlink="folHlink" accent1="accent1"/>
</p:notesMaster>
</file>

<file path=ppt/notesSlides/_rels/notesSlide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0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6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7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8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9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0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6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7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8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9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0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6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7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8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9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40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4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4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4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4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4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6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7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8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9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2" name="Shape 2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3" name="Shape 23"/>
          <p:cNvSpPr/>
          <p:nvPr>
            <p:ph idx="2" type="sldImg"/>
          </p:nvPr>
        </p:nvSpPr>
        <p:spPr>
          <a:xfrm>
            <a:off y="762000" x="1270250"/>
            <a:ext cy="3809999" cx="50802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4" name="Shape 24"/>
          <p:cNvSpPr txBox="1"/>
          <p:nvPr>
            <p:ph idx="1" type="body"/>
          </p:nvPr>
        </p:nvSpPr>
        <p:spPr>
          <a:xfrm>
            <a:off y="4826000" x="762000"/>
            <a:ext cy="4572000" cx="60960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78" name="Shape 7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9" name="Shape 79"/>
          <p:cNvSpPr/>
          <p:nvPr>
            <p:ph idx="2" type="sldImg"/>
          </p:nvPr>
        </p:nvSpPr>
        <p:spPr>
          <a:xfrm>
            <a:off y="762000" x="1270250"/>
            <a:ext cy="3809999" cx="508025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80" name="Shape 80"/>
          <p:cNvSpPr txBox="1"/>
          <p:nvPr>
            <p:ph idx="1" type="body"/>
          </p:nvPr>
        </p:nvSpPr>
        <p:spPr>
          <a:xfrm>
            <a:off y="4826000" x="762000"/>
            <a:ext cy="4572000" cx="60960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85" name="Shape 8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6" name="Shape 86"/>
          <p:cNvSpPr/>
          <p:nvPr>
            <p:ph idx="2" type="sldImg"/>
          </p:nvPr>
        </p:nvSpPr>
        <p:spPr>
          <a:xfrm>
            <a:off y="762000" x="1270250"/>
            <a:ext cy="3809999" cx="508025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87" name="Shape 87"/>
          <p:cNvSpPr txBox="1"/>
          <p:nvPr>
            <p:ph idx="1" type="body"/>
          </p:nvPr>
        </p:nvSpPr>
        <p:spPr>
          <a:xfrm>
            <a:off y="4826000" x="762000"/>
            <a:ext cy="4572000" cx="60960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91" name="Shape 9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92" name="Shape 92"/>
          <p:cNvSpPr/>
          <p:nvPr>
            <p:ph idx="2" type="sldImg"/>
          </p:nvPr>
        </p:nvSpPr>
        <p:spPr>
          <a:xfrm>
            <a:off y="762000" x="1270250"/>
            <a:ext cy="3809999" cx="508025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93" name="Shape 93"/>
          <p:cNvSpPr txBox="1"/>
          <p:nvPr>
            <p:ph idx="1" type="body"/>
          </p:nvPr>
        </p:nvSpPr>
        <p:spPr>
          <a:xfrm>
            <a:off y="4826000" x="762000"/>
            <a:ext cy="4572000" cx="60960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97" name="Shape 9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98" name="Shape 98"/>
          <p:cNvSpPr/>
          <p:nvPr>
            <p:ph idx="2" type="sldImg"/>
          </p:nvPr>
        </p:nvSpPr>
        <p:spPr>
          <a:xfrm>
            <a:off y="762000" x="1270250"/>
            <a:ext cy="3809999" cx="508025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99" name="Shape 99"/>
          <p:cNvSpPr txBox="1"/>
          <p:nvPr>
            <p:ph idx="1" type="body"/>
          </p:nvPr>
        </p:nvSpPr>
        <p:spPr>
          <a:xfrm>
            <a:off y="4826000" x="762000"/>
            <a:ext cy="4572000" cx="60960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03" name="Shape 10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04" name="Shape 104"/>
          <p:cNvSpPr/>
          <p:nvPr>
            <p:ph idx="2" type="sldImg"/>
          </p:nvPr>
        </p:nvSpPr>
        <p:spPr>
          <a:xfrm>
            <a:off y="762000" x="1270250"/>
            <a:ext cy="3809999" cx="508025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05" name="Shape 105"/>
          <p:cNvSpPr txBox="1"/>
          <p:nvPr>
            <p:ph idx="1" type="body"/>
          </p:nvPr>
        </p:nvSpPr>
        <p:spPr>
          <a:xfrm>
            <a:off y="4826000" x="762000"/>
            <a:ext cy="4572000" cx="60960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08" name="Shape 10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09" name="Shape 109"/>
          <p:cNvSpPr/>
          <p:nvPr>
            <p:ph idx="2" type="sldImg"/>
          </p:nvPr>
        </p:nvSpPr>
        <p:spPr>
          <a:xfrm>
            <a:off y="762000" x="1270250"/>
            <a:ext cy="3809999" cx="508025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10" name="Shape 110"/>
          <p:cNvSpPr txBox="1"/>
          <p:nvPr>
            <p:ph idx="1" type="body"/>
          </p:nvPr>
        </p:nvSpPr>
        <p:spPr>
          <a:xfrm>
            <a:off y="4826000" x="762000"/>
            <a:ext cy="4572000" cx="60960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15" name="Shape 11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16" name="Shape 116"/>
          <p:cNvSpPr/>
          <p:nvPr>
            <p:ph idx="2" type="sldImg"/>
          </p:nvPr>
        </p:nvSpPr>
        <p:spPr>
          <a:xfrm>
            <a:off y="762000" x="1270250"/>
            <a:ext cy="3809999" cx="508025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17" name="Shape 117"/>
          <p:cNvSpPr txBox="1"/>
          <p:nvPr>
            <p:ph idx="1" type="body"/>
          </p:nvPr>
        </p:nvSpPr>
        <p:spPr>
          <a:xfrm>
            <a:off y="4826000" x="762000"/>
            <a:ext cy="4572000" cx="60960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21" name="Shape 12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22" name="Shape 122"/>
          <p:cNvSpPr/>
          <p:nvPr>
            <p:ph idx="2" type="sldImg"/>
          </p:nvPr>
        </p:nvSpPr>
        <p:spPr>
          <a:xfrm>
            <a:off y="762000" x="1270250"/>
            <a:ext cy="3809999" cx="508025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23" name="Shape 123"/>
          <p:cNvSpPr txBox="1"/>
          <p:nvPr>
            <p:ph idx="1" type="body"/>
          </p:nvPr>
        </p:nvSpPr>
        <p:spPr>
          <a:xfrm>
            <a:off y="4826000" x="762000"/>
            <a:ext cy="4572000" cx="60960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27" name="Shape 12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28" name="Shape 128"/>
          <p:cNvSpPr/>
          <p:nvPr>
            <p:ph idx="2" type="sldImg"/>
          </p:nvPr>
        </p:nvSpPr>
        <p:spPr>
          <a:xfrm>
            <a:off y="762000" x="1270250"/>
            <a:ext cy="3809999" cx="508025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29" name="Shape 129"/>
          <p:cNvSpPr txBox="1"/>
          <p:nvPr>
            <p:ph idx="1" type="body"/>
          </p:nvPr>
        </p:nvSpPr>
        <p:spPr>
          <a:xfrm>
            <a:off y="4826000" x="762000"/>
            <a:ext cy="4572000" cx="60960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33" name="Shape 13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34" name="Shape 134"/>
          <p:cNvSpPr/>
          <p:nvPr>
            <p:ph idx="2" type="sldImg"/>
          </p:nvPr>
        </p:nvSpPr>
        <p:spPr>
          <a:xfrm>
            <a:off y="762000" x="1270250"/>
            <a:ext cy="3809999" cx="508025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35" name="Shape 135"/>
          <p:cNvSpPr txBox="1"/>
          <p:nvPr>
            <p:ph idx="1" type="body"/>
          </p:nvPr>
        </p:nvSpPr>
        <p:spPr>
          <a:xfrm>
            <a:off y="4826000" x="762000"/>
            <a:ext cy="4572000" cx="60960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9" name="Shape 2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0" name="Shape 30"/>
          <p:cNvSpPr/>
          <p:nvPr>
            <p:ph idx="2" type="sldImg"/>
          </p:nvPr>
        </p:nvSpPr>
        <p:spPr>
          <a:xfrm>
            <a:off y="762000" x="1270250"/>
            <a:ext cy="3809999" cx="508025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31" name="Shape 31"/>
          <p:cNvSpPr txBox="1"/>
          <p:nvPr>
            <p:ph idx="1" type="body"/>
          </p:nvPr>
        </p:nvSpPr>
        <p:spPr>
          <a:xfrm>
            <a:off y="4826000" x="762000"/>
            <a:ext cy="4572000" cx="60960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39" name="Shape 13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40" name="Shape 140"/>
          <p:cNvSpPr/>
          <p:nvPr>
            <p:ph idx="2" type="sldImg"/>
          </p:nvPr>
        </p:nvSpPr>
        <p:spPr>
          <a:xfrm>
            <a:off y="762000" x="1270250"/>
            <a:ext cy="3809999" cx="508025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41" name="Shape 141"/>
          <p:cNvSpPr txBox="1"/>
          <p:nvPr>
            <p:ph idx="1" type="body"/>
          </p:nvPr>
        </p:nvSpPr>
        <p:spPr>
          <a:xfrm>
            <a:off y="4826000" x="762000"/>
            <a:ext cy="4572000" cx="60960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45" name="Shape 14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46" name="Shape 146"/>
          <p:cNvSpPr/>
          <p:nvPr>
            <p:ph idx="2" type="sldImg"/>
          </p:nvPr>
        </p:nvSpPr>
        <p:spPr>
          <a:xfrm>
            <a:off y="762000" x="1270250"/>
            <a:ext cy="3809999" cx="508025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47" name="Shape 147"/>
          <p:cNvSpPr txBox="1"/>
          <p:nvPr>
            <p:ph idx="1" type="body"/>
          </p:nvPr>
        </p:nvSpPr>
        <p:spPr>
          <a:xfrm>
            <a:off y="4826000" x="762000"/>
            <a:ext cy="4572000" cx="60960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52" name="Shape 15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53" name="Shape 153"/>
          <p:cNvSpPr/>
          <p:nvPr>
            <p:ph idx="2" type="sldImg"/>
          </p:nvPr>
        </p:nvSpPr>
        <p:spPr>
          <a:xfrm>
            <a:off y="762000" x="1270250"/>
            <a:ext cy="3809999" cx="508025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54" name="Shape 154"/>
          <p:cNvSpPr txBox="1"/>
          <p:nvPr>
            <p:ph idx="1" type="body"/>
          </p:nvPr>
        </p:nvSpPr>
        <p:spPr>
          <a:xfrm>
            <a:off y="4826000" x="762000"/>
            <a:ext cy="4572000" cx="60960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57" name="Shape 15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58" name="Shape 158"/>
          <p:cNvSpPr/>
          <p:nvPr>
            <p:ph idx="2" type="sldImg"/>
          </p:nvPr>
        </p:nvSpPr>
        <p:spPr>
          <a:xfrm>
            <a:off y="762000" x="1270250"/>
            <a:ext cy="3809999" cx="508025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59" name="Shape 159"/>
          <p:cNvSpPr txBox="1"/>
          <p:nvPr>
            <p:ph idx="1" type="body"/>
          </p:nvPr>
        </p:nvSpPr>
        <p:spPr>
          <a:xfrm>
            <a:off y="4826000" x="762000"/>
            <a:ext cy="4572000" cx="60960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63" name="Shape 16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64" name="Shape 164"/>
          <p:cNvSpPr/>
          <p:nvPr>
            <p:ph idx="2" type="sldImg"/>
          </p:nvPr>
        </p:nvSpPr>
        <p:spPr>
          <a:xfrm>
            <a:off y="762000" x="1270250"/>
            <a:ext cy="3809999" cx="508025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65" name="Shape 165"/>
          <p:cNvSpPr txBox="1"/>
          <p:nvPr>
            <p:ph idx="1" type="body"/>
          </p:nvPr>
        </p:nvSpPr>
        <p:spPr>
          <a:xfrm>
            <a:off y="4826000" x="762000"/>
            <a:ext cy="4572000" cx="60960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70" name="Shape 17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71" name="Shape 171"/>
          <p:cNvSpPr/>
          <p:nvPr>
            <p:ph idx="2" type="sldImg"/>
          </p:nvPr>
        </p:nvSpPr>
        <p:spPr>
          <a:xfrm>
            <a:off y="762000" x="1270250"/>
            <a:ext cy="3809999" cx="508025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72" name="Shape 172"/>
          <p:cNvSpPr txBox="1"/>
          <p:nvPr>
            <p:ph idx="1" type="body"/>
          </p:nvPr>
        </p:nvSpPr>
        <p:spPr>
          <a:xfrm>
            <a:off y="4826000" x="762000"/>
            <a:ext cy="4572000" cx="60960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76" name="Shape 17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77" name="Shape 177"/>
          <p:cNvSpPr/>
          <p:nvPr>
            <p:ph idx="2" type="sldImg"/>
          </p:nvPr>
        </p:nvSpPr>
        <p:spPr>
          <a:xfrm>
            <a:off y="762000" x="1270250"/>
            <a:ext cy="3809999" cx="50802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78" name="Shape 178"/>
          <p:cNvSpPr txBox="1"/>
          <p:nvPr>
            <p:ph idx="1" type="body"/>
          </p:nvPr>
        </p:nvSpPr>
        <p:spPr>
          <a:xfrm>
            <a:off y="4826000" x="762000"/>
            <a:ext cy="4572000" cx="60960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82" name="Shape 18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83" name="Shape 183"/>
          <p:cNvSpPr/>
          <p:nvPr>
            <p:ph idx="2" type="sldImg"/>
          </p:nvPr>
        </p:nvSpPr>
        <p:spPr>
          <a:xfrm>
            <a:off y="762000" x="1270250"/>
            <a:ext cy="3809999" cx="508025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84" name="Shape 184"/>
          <p:cNvSpPr txBox="1"/>
          <p:nvPr>
            <p:ph idx="1" type="body"/>
          </p:nvPr>
        </p:nvSpPr>
        <p:spPr>
          <a:xfrm>
            <a:off y="4826000" x="762000"/>
            <a:ext cy="4572000" cx="60960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91" name="Shape 19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92" name="Shape 192"/>
          <p:cNvSpPr/>
          <p:nvPr>
            <p:ph idx="2" type="sldImg"/>
          </p:nvPr>
        </p:nvSpPr>
        <p:spPr>
          <a:xfrm>
            <a:off y="762000" x="1270250"/>
            <a:ext cy="3809999" cx="508025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93" name="Shape 193"/>
          <p:cNvSpPr txBox="1"/>
          <p:nvPr>
            <p:ph idx="1" type="body"/>
          </p:nvPr>
        </p:nvSpPr>
        <p:spPr>
          <a:xfrm>
            <a:off y="4826000" x="762000"/>
            <a:ext cy="4572000" cx="60960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97" name="Shape 19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98" name="Shape 198"/>
          <p:cNvSpPr/>
          <p:nvPr>
            <p:ph idx="2" type="sldImg"/>
          </p:nvPr>
        </p:nvSpPr>
        <p:spPr>
          <a:xfrm>
            <a:off y="762000" x="1270250"/>
            <a:ext cy="3809999" cx="508025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99" name="Shape 199"/>
          <p:cNvSpPr txBox="1"/>
          <p:nvPr>
            <p:ph idx="1" type="body"/>
          </p:nvPr>
        </p:nvSpPr>
        <p:spPr>
          <a:xfrm>
            <a:off y="4826000" x="762000"/>
            <a:ext cy="4572000" cx="60960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6" name="Shape 3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7" name="Shape 37"/>
          <p:cNvSpPr/>
          <p:nvPr>
            <p:ph idx="2" type="sldImg"/>
          </p:nvPr>
        </p:nvSpPr>
        <p:spPr>
          <a:xfrm>
            <a:off y="762000" x="1270250"/>
            <a:ext cy="3809999" cx="508025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38" name="Shape 38"/>
          <p:cNvSpPr txBox="1"/>
          <p:nvPr>
            <p:ph idx="1" type="body"/>
          </p:nvPr>
        </p:nvSpPr>
        <p:spPr>
          <a:xfrm>
            <a:off y="4826000" x="762000"/>
            <a:ext cy="4572000" cx="60960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03" name="Shape 20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04" name="Shape 204"/>
          <p:cNvSpPr/>
          <p:nvPr>
            <p:ph idx="2" type="sldImg"/>
          </p:nvPr>
        </p:nvSpPr>
        <p:spPr>
          <a:xfrm>
            <a:off y="762000" x="1270250"/>
            <a:ext cy="3809999" cx="508025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05" name="Shape 205"/>
          <p:cNvSpPr txBox="1"/>
          <p:nvPr>
            <p:ph idx="1" type="body"/>
          </p:nvPr>
        </p:nvSpPr>
        <p:spPr>
          <a:xfrm>
            <a:off y="4826000" x="762000"/>
            <a:ext cy="4572000" cx="60960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09" name="Shape 20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10" name="Shape 210"/>
          <p:cNvSpPr/>
          <p:nvPr>
            <p:ph idx="2" type="sldImg"/>
          </p:nvPr>
        </p:nvSpPr>
        <p:spPr>
          <a:xfrm>
            <a:off y="762000" x="1270250"/>
            <a:ext cy="3809999" cx="508025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11" name="Shape 211"/>
          <p:cNvSpPr txBox="1"/>
          <p:nvPr>
            <p:ph idx="1" type="body"/>
          </p:nvPr>
        </p:nvSpPr>
        <p:spPr>
          <a:xfrm>
            <a:off y="4826000" x="762000"/>
            <a:ext cy="4572000" cx="60960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15" name="Shape 21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16" name="Shape 216"/>
          <p:cNvSpPr/>
          <p:nvPr>
            <p:ph idx="2" type="sldImg"/>
          </p:nvPr>
        </p:nvSpPr>
        <p:spPr>
          <a:xfrm>
            <a:off y="762000" x="1270250"/>
            <a:ext cy="3809999" cx="50802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17" name="Shape 217"/>
          <p:cNvSpPr txBox="1"/>
          <p:nvPr>
            <p:ph idx="1" type="body"/>
          </p:nvPr>
        </p:nvSpPr>
        <p:spPr>
          <a:xfrm>
            <a:off y="4826000" x="762000"/>
            <a:ext cy="4572000" cx="60960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21" name="Shape 22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22" name="Shape 222"/>
          <p:cNvSpPr/>
          <p:nvPr>
            <p:ph idx="2" type="sldImg"/>
          </p:nvPr>
        </p:nvSpPr>
        <p:spPr>
          <a:xfrm>
            <a:off y="762000" x="1270250"/>
            <a:ext cy="3809999" cx="508025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23" name="Shape 223"/>
          <p:cNvSpPr txBox="1"/>
          <p:nvPr>
            <p:ph idx="1" type="body"/>
          </p:nvPr>
        </p:nvSpPr>
        <p:spPr>
          <a:xfrm>
            <a:off y="4826000" x="762000"/>
            <a:ext cy="4572000" cx="60960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27" name="Shape 22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28" name="Shape 228"/>
          <p:cNvSpPr/>
          <p:nvPr>
            <p:ph idx="2" type="sldImg"/>
          </p:nvPr>
        </p:nvSpPr>
        <p:spPr>
          <a:xfrm>
            <a:off y="762000" x="1270250"/>
            <a:ext cy="3809999" cx="508025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29" name="Shape 229"/>
          <p:cNvSpPr txBox="1"/>
          <p:nvPr>
            <p:ph idx="1" type="body"/>
          </p:nvPr>
        </p:nvSpPr>
        <p:spPr>
          <a:xfrm>
            <a:off y="4826000" x="762000"/>
            <a:ext cy="4572000" cx="60960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33" name="Shape 23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34" name="Shape 234"/>
          <p:cNvSpPr/>
          <p:nvPr>
            <p:ph idx="2" type="sldImg"/>
          </p:nvPr>
        </p:nvSpPr>
        <p:spPr>
          <a:xfrm>
            <a:off y="762000" x="1270250"/>
            <a:ext cy="3809999" cx="508025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35" name="Shape 235"/>
          <p:cNvSpPr txBox="1"/>
          <p:nvPr>
            <p:ph idx="1" type="body"/>
          </p:nvPr>
        </p:nvSpPr>
        <p:spPr>
          <a:xfrm>
            <a:off y="4826000" x="762000"/>
            <a:ext cy="4572000" cx="60960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40" name="Shape 24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41" name="Shape 241"/>
          <p:cNvSpPr/>
          <p:nvPr>
            <p:ph idx="2" type="sldImg"/>
          </p:nvPr>
        </p:nvSpPr>
        <p:spPr>
          <a:xfrm>
            <a:off y="762000" x="1270250"/>
            <a:ext cy="3809999" cx="508025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42" name="Shape 242"/>
          <p:cNvSpPr txBox="1"/>
          <p:nvPr>
            <p:ph idx="1" type="body"/>
          </p:nvPr>
        </p:nvSpPr>
        <p:spPr>
          <a:xfrm>
            <a:off y="4826000" x="762000"/>
            <a:ext cy="4572000" cx="60960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47" name="Shape 24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48" name="Shape 248"/>
          <p:cNvSpPr/>
          <p:nvPr>
            <p:ph idx="2" type="sldImg"/>
          </p:nvPr>
        </p:nvSpPr>
        <p:spPr>
          <a:xfrm>
            <a:off y="762000" x="1270250"/>
            <a:ext cy="3809999" cx="508025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49" name="Shape 249"/>
          <p:cNvSpPr txBox="1"/>
          <p:nvPr>
            <p:ph idx="1" type="body"/>
          </p:nvPr>
        </p:nvSpPr>
        <p:spPr>
          <a:xfrm>
            <a:off y="4826000" x="762000"/>
            <a:ext cy="4572000" cx="60960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52" name="Shape 25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53" name="Shape 253"/>
          <p:cNvSpPr/>
          <p:nvPr>
            <p:ph idx="2" type="sldImg"/>
          </p:nvPr>
        </p:nvSpPr>
        <p:spPr>
          <a:xfrm>
            <a:off y="762000" x="1270250"/>
            <a:ext cy="3809999" cx="508025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54" name="Shape 254"/>
          <p:cNvSpPr txBox="1"/>
          <p:nvPr>
            <p:ph idx="1" type="body"/>
          </p:nvPr>
        </p:nvSpPr>
        <p:spPr>
          <a:xfrm>
            <a:off y="4826000" x="762000"/>
            <a:ext cy="4572000" cx="60960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58" name="Shape 25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59" name="Shape 259"/>
          <p:cNvSpPr/>
          <p:nvPr>
            <p:ph idx="2" type="sldImg"/>
          </p:nvPr>
        </p:nvSpPr>
        <p:spPr>
          <a:xfrm>
            <a:off y="762000" x="1270250"/>
            <a:ext cy="3809999" cx="508025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60" name="Shape 260"/>
          <p:cNvSpPr txBox="1"/>
          <p:nvPr>
            <p:ph idx="1" type="body"/>
          </p:nvPr>
        </p:nvSpPr>
        <p:spPr>
          <a:xfrm>
            <a:off y="4826000" x="762000"/>
            <a:ext cy="4572000" cx="60960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42" name="Shape 4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3" name="Shape 43"/>
          <p:cNvSpPr/>
          <p:nvPr>
            <p:ph idx="2" type="sldImg"/>
          </p:nvPr>
        </p:nvSpPr>
        <p:spPr>
          <a:xfrm>
            <a:off y="762000" x="1270250"/>
            <a:ext cy="3809999" cx="508025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44" name="Shape 44"/>
          <p:cNvSpPr txBox="1"/>
          <p:nvPr>
            <p:ph idx="1" type="body"/>
          </p:nvPr>
        </p:nvSpPr>
        <p:spPr>
          <a:xfrm>
            <a:off y="4826000" x="762000"/>
            <a:ext cy="4572000" cx="60960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63" name="Shape 26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64" name="Shape 264"/>
          <p:cNvSpPr/>
          <p:nvPr>
            <p:ph idx="2" type="sldImg"/>
          </p:nvPr>
        </p:nvSpPr>
        <p:spPr>
          <a:xfrm>
            <a:off y="762000" x="1270250"/>
            <a:ext cy="3809999" cx="508025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65" name="Shape 265"/>
          <p:cNvSpPr txBox="1"/>
          <p:nvPr>
            <p:ph idx="1" type="body"/>
          </p:nvPr>
        </p:nvSpPr>
        <p:spPr>
          <a:xfrm>
            <a:off y="4826000" x="762000"/>
            <a:ext cy="4572000" cx="60960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69" name="Shape 26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70" name="Shape 270"/>
          <p:cNvSpPr/>
          <p:nvPr>
            <p:ph idx="2" type="sldImg"/>
          </p:nvPr>
        </p:nvSpPr>
        <p:spPr>
          <a:xfrm>
            <a:off y="762000" x="1270250"/>
            <a:ext cy="3809999" cx="508025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71" name="Shape 271"/>
          <p:cNvSpPr txBox="1"/>
          <p:nvPr>
            <p:ph idx="1" type="body"/>
          </p:nvPr>
        </p:nvSpPr>
        <p:spPr>
          <a:xfrm>
            <a:off y="4826000" x="762000"/>
            <a:ext cy="4572000" cx="60960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74" name="Shape 27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75" name="Shape 275"/>
          <p:cNvSpPr/>
          <p:nvPr>
            <p:ph idx="2" type="sldImg"/>
          </p:nvPr>
        </p:nvSpPr>
        <p:spPr>
          <a:xfrm>
            <a:off y="762000" x="1270250"/>
            <a:ext cy="3809999" cx="508025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76" name="Shape 276"/>
          <p:cNvSpPr txBox="1"/>
          <p:nvPr>
            <p:ph idx="1" type="body"/>
          </p:nvPr>
        </p:nvSpPr>
        <p:spPr>
          <a:xfrm>
            <a:off y="4826000" x="762000"/>
            <a:ext cy="4572000" cx="60960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81" name="Shape 28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82" name="Shape 282"/>
          <p:cNvSpPr/>
          <p:nvPr>
            <p:ph idx="2" type="sldImg"/>
          </p:nvPr>
        </p:nvSpPr>
        <p:spPr>
          <a:xfrm>
            <a:off y="762000" x="1270250"/>
            <a:ext cy="3809999" cx="508025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83" name="Shape 283"/>
          <p:cNvSpPr txBox="1"/>
          <p:nvPr>
            <p:ph idx="1" type="body"/>
          </p:nvPr>
        </p:nvSpPr>
        <p:spPr>
          <a:xfrm>
            <a:off y="4826000" x="762000"/>
            <a:ext cy="4572000" cx="60960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87" name="Shape 28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88" name="Shape 288"/>
          <p:cNvSpPr/>
          <p:nvPr>
            <p:ph idx="2" type="sldImg"/>
          </p:nvPr>
        </p:nvSpPr>
        <p:spPr>
          <a:xfrm>
            <a:off y="762000" x="1270250"/>
            <a:ext cy="3809999" cx="50802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89" name="Shape 289"/>
          <p:cNvSpPr txBox="1"/>
          <p:nvPr>
            <p:ph idx="1" type="body"/>
          </p:nvPr>
        </p:nvSpPr>
        <p:spPr>
          <a:xfrm>
            <a:off y="4826000" x="762000"/>
            <a:ext cy="4572000" cx="60960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93" name="Shape 29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94" name="Shape 294"/>
          <p:cNvSpPr/>
          <p:nvPr>
            <p:ph idx="2" type="sldImg"/>
          </p:nvPr>
        </p:nvSpPr>
        <p:spPr>
          <a:xfrm>
            <a:off y="762000" x="1270250"/>
            <a:ext cy="3809999" cx="508025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95" name="Shape 295"/>
          <p:cNvSpPr txBox="1"/>
          <p:nvPr>
            <p:ph idx="1" type="body"/>
          </p:nvPr>
        </p:nvSpPr>
        <p:spPr>
          <a:xfrm>
            <a:off y="4826000" x="762000"/>
            <a:ext cy="4572000" cx="60960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48" name="Shape 4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9" name="Shape 49"/>
          <p:cNvSpPr/>
          <p:nvPr>
            <p:ph idx="2" type="sldImg"/>
          </p:nvPr>
        </p:nvSpPr>
        <p:spPr>
          <a:xfrm>
            <a:off y="762000" x="1270250"/>
            <a:ext cy="3809999" cx="508025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50" name="Shape 50"/>
          <p:cNvSpPr txBox="1"/>
          <p:nvPr>
            <p:ph idx="1" type="body"/>
          </p:nvPr>
        </p:nvSpPr>
        <p:spPr>
          <a:xfrm>
            <a:off y="4826000" x="762000"/>
            <a:ext cy="4572000" cx="60960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54" name="Shape 5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5" name="Shape 55"/>
          <p:cNvSpPr/>
          <p:nvPr>
            <p:ph idx="2" type="sldImg"/>
          </p:nvPr>
        </p:nvSpPr>
        <p:spPr>
          <a:xfrm>
            <a:off y="762000" x="1270250"/>
            <a:ext cy="3809999" cx="508025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56" name="Shape 56"/>
          <p:cNvSpPr txBox="1"/>
          <p:nvPr>
            <p:ph idx="1" type="body"/>
          </p:nvPr>
        </p:nvSpPr>
        <p:spPr>
          <a:xfrm>
            <a:off y="4826000" x="762000"/>
            <a:ext cy="4572000" cx="60960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60" name="Shape 6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1" name="Shape 61"/>
          <p:cNvSpPr/>
          <p:nvPr>
            <p:ph idx="2" type="sldImg"/>
          </p:nvPr>
        </p:nvSpPr>
        <p:spPr>
          <a:xfrm>
            <a:off y="762000" x="1270250"/>
            <a:ext cy="3809999" cx="508025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62" name="Shape 62"/>
          <p:cNvSpPr txBox="1"/>
          <p:nvPr>
            <p:ph idx="1" type="body"/>
          </p:nvPr>
        </p:nvSpPr>
        <p:spPr>
          <a:xfrm>
            <a:off y="4826000" x="762000"/>
            <a:ext cy="4572000" cx="60960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66" name="Shape 6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7" name="Shape 67"/>
          <p:cNvSpPr/>
          <p:nvPr>
            <p:ph idx="2" type="sldImg"/>
          </p:nvPr>
        </p:nvSpPr>
        <p:spPr>
          <a:xfrm>
            <a:off y="762000" x="1270250"/>
            <a:ext cy="3809999" cx="508025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68" name="Shape 68"/>
          <p:cNvSpPr txBox="1"/>
          <p:nvPr>
            <p:ph idx="1" type="body"/>
          </p:nvPr>
        </p:nvSpPr>
        <p:spPr>
          <a:xfrm>
            <a:off y="4826000" x="762000"/>
            <a:ext cy="4572000" cx="60960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72" name="Shape 7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3" name="Shape 73"/>
          <p:cNvSpPr/>
          <p:nvPr>
            <p:ph idx="2" type="sldImg"/>
          </p:nvPr>
        </p:nvSpPr>
        <p:spPr>
          <a:xfrm>
            <a:off y="762000" x="1270250"/>
            <a:ext cy="3809999" cx="508025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74" name="Shape 74"/>
          <p:cNvSpPr txBox="1"/>
          <p:nvPr>
            <p:ph idx="1" type="body"/>
          </p:nvPr>
        </p:nvSpPr>
        <p:spPr>
          <a:xfrm>
            <a:off y="4826000" x="762000"/>
            <a:ext cy="4572000" cx="60960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 sz="1466"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2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3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4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5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5" name="Shape 5"/>
        <p:cNvGrpSpPr/>
        <p:nvPr/>
      </p:nvGrpSpPr>
      <p:grpSpPr>
        <a:xfrm>
          <a:off y="0" x="0"/>
          <a:ext cy="0" cx="0"/>
          <a:chOff y="0" x="0"/>
          <a:chExt cy="0" cx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6" name="Shape 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" name="Shape 7"/>
          <p:cNvSpPr txBox="1"/>
          <p:nvPr>
            <p:ph type="ctrTitle"/>
          </p:nvPr>
        </p:nvSpPr>
        <p:spPr>
          <a:xfrm>
            <a:off y="3048000" x="914400"/>
            <a:ext cy="1219199" cx="83312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ctr">
              <a:spcBef>
                <a:spcPts val="0"/>
              </a:spcBef>
              <a:buSzPct val="100000"/>
              <a:defRPr sz="4800"/>
            </a:lvl1pPr>
            <a:lvl2pPr algn="ctr">
              <a:spcBef>
                <a:spcPts val="0"/>
              </a:spcBef>
              <a:buSzPct val="100000"/>
              <a:defRPr sz="4800"/>
            </a:lvl2pPr>
            <a:lvl3pPr algn="ctr">
              <a:spcBef>
                <a:spcPts val="0"/>
              </a:spcBef>
              <a:buSzPct val="100000"/>
              <a:defRPr sz="4800"/>
            </a:lvl3pPr>
            <a:lvl4pPr algn="ctr">
              <a:spcBef>
                <a:spcPts val="0"/>
              </a:spcBef>
              <a:buSzPct val="100000"/>
              <a:defRPr sz="4800"/>
            </a:lvl4pPr>
            <a:lvl5pPr algn="ctr">
              <a:spcBef>
                <a:spcPts val="0"/>
              </a:spcBef>
              <a:buSzPct val="100000"/>
              <a:defRPr sz="4800"/>
            </a:lvl5pPr>
            <a:lvl6pPr algn="ctr">
              <a:spcBef>
                <a:spcPts val="0"/>
              </a:spcBef>
              <a:buSzPct val="100000"/>
              <a:defRPr sz="4800"/>
            </a:lvl6pPr>
            <a:lvl7pPr algn="ctr">
              <a:spcBef>
                <a:spcPts val="0"/>
              </a:spcBef>
              <a:buSzPct val="100000"/>
              <a:defRPr sz="4800"/>
            </a:lvl7pPr>
            <a:lvl8pPr algn="ctr">
              <a:spcBef>
                <a:spcPts val="0"/>
              </a:spcBef>
              <a:buSzPct val="100000"/>
              <a:defRPr sz="4800"/>
            </a:lvl8pPr>
            <a:lvl9pPr algn="ctr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8" name="Shape 8"/>
          <p:cNvSpPr txBox="1"/>
          <p:nvPr>
            <p:ph idx="1" type="subTitle"/>
          </p:nvPr>
        </p:nvSpPr>
        <p:spPr>
          <a:xfrm>
            <a:off y="4572000" x="1828800"/>
            <a:ext cy="914400" cx="6502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ctr">
              <a:spcBef>
                <a:spcPts val="0"/>
              </a:spcBef>
              <a:buSzPct val="100000"/>
              <a:defRPr sz="3200"/>
            </a:lvl1pPr>
            <a:lvl2pPr algn="ctr">
              <a:spcBef>
                <a:spcPts val="0"/>
              </a:spcBef>
              <a:buSzPct val="100000"/>
              <a:defRPr sz="3200"/>
            </a:lvl2pPr>
            <a:lvl3pPr algn="ctr">
              <a:spcBef>
                <a:spcPts val="0"/>
              </a:spcBef>
              <a:buSzPct val="100000"/>
              <a:defRPr sz="3200"/>
            </a:lvl3pPr>
            <a:lvl4pPr algn="ctr">
              <a:spcBef>
                <a:spcPts val="0"/>
              </a:spcBef>
              <a:buSzPct val="100000"/>
              <a:defRPr sz="3200"/>
            </a:lvl4pPr>
            <a:lvl5pPr algn="ctr">
              <a:spcBef>
                <a:spcPts val="0"/>
              </a:spcBef>
              <a:buSzPct val="100000"/>
              <a:defRPr sz="3200"/>
            </a:lvl5pPr>
            <a:lvl6pPr algn="ctr">
              <a:spcBef>
                <a:spcPts val="0"/>
              </a:spcBef>
              <a:buSzPct val="100000"/>
              <a:defRPr sz="3200"/>
            </a:lvl6pPr>
            <a:lvl7pPr algn="ctr">
              <a:spcBef>
                <a:spcPts val="0"/>
              </a:spcBef>
              <a:buSzPct val="100000"/>
              <a:defRPr sz="3200"/>
            </a:lvl7pPr>
            <a:lvl8pPr algn="ctr">
              <a:spcBef>
                <a:spcPts val="0"/>
              </a:spcBef>
              <a:buSzPct val="100000"/>
              <a:defRPr sz="3200"/>
            </a:lvl8pPr>
            <a:lvl9pPr algn="ctr">
              <a:spcBef>
                <a:spcPts val="0"/>
              </a:spcBef>
              <a:buSzPct val="100000"/>
              <a:defRPr sz="32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9" name="Shape 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0" name="Shape 10"/>
          <p:cNvSpPr txBox="1"/>
          <p:nvPr>
            <p:ph type="title"/>
          </p:nvPr>
        </p:nvSpPr>
        <p:spPr>
          <a:xfrm>
            <a:off y="304800" x="304800"/>
            <a:ext cy="914400" cx="95504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>
              <a:spcBef>
                <a:spcPts val="0"/>
              </a:spcBef>
              <a:buSzPct val="99224"/>
              <a:defRPr sz="4266"/>
            </a:lvl1pPr>
            <a:lvl2pPr>
              <a:spcBef>
                <a:spcPts val="0"/>
              </a:spcBef>
              <a:buSzPct val="99224"/>
              <a:defRPr sz="4266"/>
            </a:lvl2pPr>
            <a:lvl3pPr>
              <a:spcBef>
                <a:spcPts val="0"/>
              </a:spcBef>
              <a:buSzPct val="99224"/>
              <a:defRPr sz="4266"/>
            </a:lvl3pPr>
            <a:lvl4pPr>
              <a:spcBef>
                <a:spcPts val="0"/>
              </a:spcBef>
              <a:buSzPct val="99224"/>
              <a:defRPr sz="4266"/>
            </a:lvl4pPr>
            <a:lvl5pPr>
              <a:spcBef>
                <a:spcPts val="0"/>
              </a:spcBef>
              <a:buSzPct val="99224"/>
              <a:defRPr sz="4266"/>
            </a:lvl5pPr>
            <a:lvl6pPr>
              <a:spcBef>
                <a:spcPts val="0"/>
              </a:spcBef>
              <a:buSzPct val="99224"/>
              <a:defRPr sz="4266"/>
            </a:lvl6pPr>
            <a:lvl7pPr>
              <a:spcBef>
                <a:spcPts val="0"/>
              </a:spcBef>
              <a:buSzPct val="99224"/>
              <a:defRPr sz="4266"/>
            </a:lvl7pPr>
            <a:lvl8pPr>
              <a:spcBef>
                <a:spcPts val="0"/>
              </a:spcBef>
              <a:buSzPct val="99224"/>
              <a:defRPr sz="4266"/>
            </a:lvl8pPr>
            <a:lvl9pPr>
              <a:spcBef>
                <a:spcPts val="0"/>
              </a:spcBef>
              <a:buSzPct val="99224"/>
              <a:defRPr sz="4266"/>
            </a:lvl9pPr>
          </a:lstStyle>
          <a:p/>
        </p:txBody>
      </p:sp>
      <p:sp>
        <p:nvSpPr>
          <p:cNvPr id="11" name="Shape 11"/>
          <p:cNvSpPr txBox="1"/>
          <p:nvPr>
            <p:ph idx="1" type="body"/>
          </p:nvPr>
        </p:nvSpPr>
        <p:spPr>
          <a:xfrm>
            <a:off y="1828800" x="304800"/>
            <a:ext cy="5486399" cx="95504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>
              <a:spcBef>
                <a:spcPts val="0"/>
              </a:spcBef>
              <a:buSzPct val="98765"/>
              <a:defRPr sz="2666"/>
            </a:lvl1pPr>
            <a:lvl2pPr>
              <a:spcBef>
                <a:spcPts val="0"/>
              </a:spcBef>
              <a:buSzPct val="98765"/>
              <a:defRPr sz="2666"/>
            </a:lvl2pPr>
            <a:lvl3pPr>
              <a:spcBef>
                <a:spcPts val="0"/>
              </a:spcBef>
              <a:buSzPct val="98765"/>
              <a:defRPr sz="2666"/>
            </a:lvl3pPr>
            <a:lvl4pPr>
              <a:spcBef>
                <a:spcPts val="0"/>
              </a:spcBef>
              <a:buSzPct val="98765"/>
              <a:defRPr sz="2666"/>
            </a:lvl4pPr>
            <a:lvl5pPr>
              <a:spcBef>
                <a:spcPts val="0"/>
              </a:spcBef>
              <a:buSzPct val="98765"/>
              <a:defRPr sz="2666"/>
            </a:lvl5pPr>
            <a:lvl6pPr>
              <a:spcBef>
                <a:spcPts val="0"/>
              </a:spcBef>
              <a:buSzPct val="98765"/>
              <a:defRPr sz="2666"/>
            </a:lvl6pPr>
            <a:lvl7pPr>
              <a:spcBef>
                <a:spcPts val="0"/>
              </a:spcBef>
              <a:buSzPct val="98765"/>
              <a:defRPr sz="2666"/>
            </a:lvl7pPr>
            <a:lvl8pPr>
              <a:spcBef>
                <a:spcPts val="0"/>
              </a:spcBef>
              <a:buSzPct val="98765"/>
              <a:defRPr sz="2666"/>
            </a:lvl8pPr>
            <a:lvl9pPr>
              <a:spcBef>
                <a:spcPts val="0"/>
              </a:spcBef>
              <a:buSzPct val="98765"/>
              <a:defRPr sz="2666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12" name="Shape 1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3" name="Shape 13"/>
          <p:cNvSpPr txBox="1"/>
          <p:nvPr>
            <p:ph type="title"/>
          </p:nvPr>
        </p:nvSpPr>
        <p:spPr>
          <a:xfrm>
            <a:off y="304800" x="304800"/>
            <a:ext cy="914400" cx="95504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>
              <a:spcBef>
                <a:spcPts val="0"/>
              </a:spcBef>
              <a:buSzPct val="99224"/>
              <a:defRPr sz="4266"/>
            </a:lvl1pPr>
            <a:lvl2pPr>
              <a:spcBef>
                <a:spcPts val="0"/>
              </a:spcBef>
              <a:buSzPct val="99224"/>
              <a:defRPr sz="4266"/>
            </a:lvl2pPr>
            <a:lvl3pPr>
              <a:spcBef>
                <a:spcPts val="0"/>
              </a:spcBef>
              <a:buSzPct val="99224"/>
              <a:defRPr sz="4266"/>
            </a:lvl3pPr>
            <a:lvl4pPr>
              <a:spcBef>
                <a:spcPts val="0"/>
              </a:spcBef>
              <a:buSzPct val="99224"/>
              <a:defRPr sz="4266"/>
            </a:lvl4pPr>
            <a:lvl5pPr>
              <a:spcBef>
                <a:spcPts val="0"/>
              </a:spcBef>
              <a:buSzPct val="99224"/>
              <a:defRPr sz="4266"/>
            </a:lvl5pPr>
            <a:lvl6pPr>
              <a:spcBef>
                <a:spcPts val="0"/>
              </a:spcBef>
              <a:buSzPct val="99224"/>
              <a:defRPr sz="4266"/>
            </a:lvl6pPr>
            <a:lvl7pPr>
              <a:spcBef>
                <a:spcPts val="0"/>
              </a:spcBef>
              <a:buSzPct val="99224"/>
              <a:defRPr sz="4266"/>
            </a:lvl7pPr>
            <a:lvl8pPr>
              <a:spcBef>
                <a:spcPts val="0"/>
              </a:spcBef>
              <a:buSzPct val="99224"/>
              <a:defRPr sz="4266"/>
            </a:lvl8pPr>
            <a:lvl9pPr>
              <a:spcBef>
                <a:spcPts val="0"/>
              </a:spcBef>
              <a:buSzPct val="99224"/>
              <a:defRPr sz="4266"/>
            </a:lvl9pPr>
          </a:lstStyle>
          <a:p/>
        </p:txBody>
      </p:sp>
      <p:sp>
        <p:nvSpPr>
          <p:cNvPr id="14" name="Shape 14"/>
          <p:cNvSpPr txBox="1"/>
          <p:nvPr>
            <p:ph idx="1" type="body"/>
          </p:nvPr>
        </p:nvSpPr>
        <p:spPr>
          <a:xfrm>
            <a:off y="1828800" x="304800"/>
            <a:ext cy="5486399" cx="4470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>
              <a:spcBef>
                <a:spcPts val="0"/>
              </a:spcBef>
              <a:buSzPct val="98765"/>
              <a:defRPr sz="2666"/>
            </a:lvl1pPr>
            <a:lvl2pPr>
              <a:spcBef>
                <a:spcPts val="0"/>
              </a:spcBef>
              <a:buSzPct val="98765"/>
              <a:defRPr sz="2666"/>
            </a:lvl2pPr>
            <a:lvl3pPr>
              <a:spcBef>
                <a:spcPts val="0"/>
              </a:spcBef>
              <a:buSzPct val="98765"/>
              <a:defRPr sz="2666"/>
            </a:lvl3pPr>
            <a:lvl4pPr>
              <a:spcBef>
                <a:spcPts val="0"/>
              </a:spcBef>
              <a:buSzPct val="98765"/>
              <a:defRPr sz="2666"/>
            </a:lvl4pPr>
            <a:lvl5pPr>
              <a:spcBef>
                <a:spcPts val="0"/>
              </a:spcBef>
              <a:buSzPct val="98765"/>
              <a:defRPr sz="2666"/>
            </a:lvl5pPr>
            <a:lvl6pPr>
              <a:spcBef>
                <a:spcPts val="0"/>
              </a:spcBef>
              <a:buSzPct val="98765"/>
              <a:defRPr sz="2666"/>
            </a:lvl6pPr>
            <a:lvl7pPr>
              <a:spcBef>
                <a:spcPts val="0"/>
              </a:spcBef>
              <a:buSzPct val="98765"/>
              <a:defRPr sz="2666"/>
            </a:lvl7pPr>
            <a:lvl8pPr>
              <a:spcBef>
                <a:spcPts val="0"/>
              </a:spcBef>
              <a:buSzPct val="98765"/>
              <a:defRPr sz="2666"/>
            </a:lvl8pPr>
            <a:lvl9pPr>
              <a:spcBef>
                <a:spcPts val="0"/>
              </a:spcBef>
              <a:buSzPct val="98765"/>
              <a:defRPr sz="2666"/>
            </a:lvl9pPr>
          </a:lstStyle>
          <a:p/>
        </p:txBody>
      </p:sp>
      <p:sp>
        <p:nvSpPr>
          <p:cNvPr id="15" name="Shape 15"/>
          <p:cNvSpPr txBox="1"/>
          <p:nvPr>
            <p:ph idx="2" type="body"/>
          </p:nvPr>
        </p:nvSpPr>
        <p:spPr>
          <a:xfrm>
            <a:off y="1828800" x="5384800"/>
            <a:ext cy="5486399" cx="4470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>
              <a:spcBef>
                <a:spcPts val="0"/>
              </a:spcBef>
              <a:buSzPct val="98765"/>
              <a:defRPr sz="2666"/>
            </a:lvl1pPr>
            <a:lvl2pPr>
              <a:spcBef>
                <a:spcPts val="0"/>
              </a:spcBef>
              <a:buSzPct val="98765"/>
              <a:defRPr sz="2666"/>
            </a:lvl2pPr>
            <a:lvl3pPr>
              <a:spcBef>
                <a:spcPts val="0"/>
              </a:spcBef>
              <a:buSzPct val="98765"/>
              <a:defRPr sz="2666"/>
            </a:lvl3pPr>
            <a:lvl4pPr>
              <a:spcBef>
                <a:spcPts val="0"/>
              </a:spcBef>
              <a:buSzPct val="98765"/>
              <a:defRPr sz="2666"/>
            </a:lvl4pPr>
            <a:lvl5pPr>
              <a:spcBef>
                <a:spcPts val="0"/>
              </a:spcBef>
              <a:buSzPct val="98765"/>
              <a:defRPr sz="2666"/>
            </a:lvl5pPr>
            <a:lvl6pPr>
              <a:spcBef>
                <a:spcPts val="0"/>
              </a:spcBef>
              <a:buSzPct val="98765"/>
              <a:defRPr sz="2666"/>
            </a:lvl6pPr>
            <a:lvl7pPr>
              <a:spcBef>
                <a:spcPts val="0"/>
              </a:spcBef>
              <a:buSzPct val="98765"/>
              <a:defRPr sz="2666"/>
            </a:lvl7pPr>
            <a:lvl8pPr>
              <a:spcBef>
                <a:spcPts val="0"/>
              </a:spcBef>
              <a:buSzPct val="98765"/>
              <a:defRPr sz="2666"/>
            </a:lvl8pPr>
            <a:lvl9pPr>
              <a:spcBef>
                <a:spcPts val="0"/>
              </a:spcBef>
              <a:buSzPct val="98765"/>
              <a:defRPr sz="2666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16" name="Shape 1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7" name="Shape 17"/>
          <p:cNvSpPr txBox="1"/>
          <p:nvPr>
            <p:ph idx="1" type="body"/>
          </p:nvPr>
        </p:nvSpPr>
        <p:spPr>
          <a:xfrm>
            <a:off y="6705600" x="304800"/>
            <a:ext cy="609599" cx="95504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ctr">
              <a:spcBef>
                <a:spcPts val="0"/>
              </a:spcBef>
              <a:buSzPct val="100000"/>
              <a:defRPr sz="3200"/>
            </a:lvl1pPr>
            <a:lvl2pPr algn="ctr">
              <a:spcBef>
                <a:spcPts val="0"/>
              </a:spcBef>
              <a:buSzPct val="100000"/>
              <a:defRPr sz="3200"/>
            </a:lvl2pPr>
            <a:lvl3pPr algn="ctr">
              <a:spcBef>
                <a:spcPts val="0"/>
              </a:spcBef>
              <a:buSzPct val="100000"/>
              <a:defRPr sz="3200"/>
            </a:lvl3pPr>
            <a:lvl4pPr algn="ctr">
              <a:spcBef>
                <a:spcPts val="0"/>
              </a:spcBef>
              <a:buSzPct val="100000"/>
              <a:defRPr sz="3200"/>
            </a:lvl4pPr>
            <a:lvl5pPr algn="ctr">
              <a:spcBef>
                <a:spcPts val="0"/>
              </a:spcBef>
              <a:buSzPct val="100000"/>
              <a:defRPr sz="3200"/>
            </a:lvl5pPr>
            <a:lvl6pPr algn="ctr">
              <a:spcBef>
                <a:spcPts val="0"/>
              </a:spcBef>
              <a:buSzPct val="100000"/>
              <a:defRPr sz="3200"/>
            </a:lvl6pPr>
            <a:lvl7pPr algn="ctr">
              <a:spcBef>
                <a:spcPts val="0"/>
              </a:spcBef>
              <a:buSzPct val="100000"/>
              <a:defRPr sz="3200"/>
            </a:lvl7pPr>
            <a:lvl8pPr algn="ctr">
              <a:spcBef>
                <a:spcPts val="0"/>
              </a:spcBef>
              <a:buSzPct val="100000"/>
              <a:defRPr sz="3200"/>
            </a:lvl8pPr>
            <a:lvl9pPr algn="ctr">
              <a:spcBef>
                <a:spcPts val="0"/>
              </a:spcBef>
              <a:buSzPct val="100000"/>
              <a:defRPr sz="3200"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Target="../slideLayouts/slideLayout2.xml" Type="http://schemas.openxmlformats.org/officeDocument/2006/relationships/slideLayout" Id="rId2"/><Relationship Target="../slideLayouts/slideLayout1.xml" Type="http://schemas.openxmlformats.org/officeDocument/2006/relationships/slideLayout" Id="rId1"/><Relationship Target="../slideLayouts/slideLayout4.xml" Type="http://schemas.openxmlformats.org/officeDocument/2006/relationships/slideLayout" Id="rId4"/><Relationship Target="../slideLayouts/slideLayout3.xml" Type="http://schemas.openxmlformats.org/officeDocument/2006/relationships/slideLayout" Id="rId3"/><Relationship Target="../theme/theme1.xml" Type="http://schemas.openxmlformats.org/officeDocument/2006/relationships/theme" Id="rId6"/><Relationship Target="../slideLayouts/slideLayout5.xml" Type="http://schemas.openxmlformats.org/officeDocument/2006/relationships/slideLayout" Id="rId5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FFFFFF"/>
        </a:solidFill>
      </p:bgPr>
    </p:bg>
    <p:spTree>
      <p:nvGrpSpPr>
        <p:cNvPr id="4" name="Shape 4"/>
        <p:cNvGrpSpPr/>
        <p:nvPr/>
      </p:nvGrpSpPr>
      <p:grpSpPr>
        <a:xfrm>
          <a:off y="0" x="0"/>
          <a:ext cy="0" cx="0"/>
          <a:chOff y="0" x="0"/>
          <a:chExt cy="0" cx="0"/>
        </a:xfrm>
      </p:grpSpPr>
    </p:spTree>
  </p:cSld>
  <p:clrMap accent2="accent2" accent3="accent3" accent4="accent4" accent5="accent5" accent6="accent6" hlink="hlink" tx2="lt2" tx1="dk1" bg2="dk2" bg1="lt1" folHlink="folHlink" accent1="accent1"/>
  <p:sldLayoutIdLst>
    <p:sldLayoutId id="2147483648" r:id="rId1"/>
    <p:sldLayoutId id="2147483649" r:id="rId2"/>
    <p:sldLayoutId id="2147483650" r:id="rId3"/>
    <p:sldLayoutId id="2147483651" r:id="rId4"/>
    <p:sldLayoutId id="2147483652" r:id="rId5"/>
  </p:sldLayoutIdLst>
  <p:txStyles>
    <p:titleStyle>
      <a:defPPr algn="l" rtl="0" marR="0">
        <a:lnSpc>
          <a:spcPct val="100000"/>
        </a:lnSpc>
        <a:spcBef>
          <a:spcPts val="0"/>
        </a:spcBef>
        <a:spcAft>
          <a:spcPts val="0"/>
        </a:spcAft>
      </a:defPPr>
      <a:lvl1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algn="l" rtl="0" marR="0">
        <a:lnSpc>
          <a:spcPct val="100000"/>
        </a:lnSpc>
        <a:spcBef>
          <a:spcPts val="0"/>
        </a:spcBef>
        <a:spcAft>
          <a:spcPts val="0"/>
        </a:spcAft>
      </a:defPPr>
      <a:lvl1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algn="l" rtl="0" marR="0">
        <a:lnSpc>
          <a:spcPct val="100000"/>
        </a:lnSpc>
        <a:spcBef>
          <a:spcPts val="0"/>
        </a:spcBef>
        <a:spcAft>
          <a:spcPts val="0"/>
        </a:spcAft>
      </a:defPPr>
      <a:lvl1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Target="../notesSlides/notesSlide1.xml" Type="http://schemas.openxmlformats.org/officeDocument/2006/relationships/notesSlide" Id="rId2"/><Relationship Target="../slideLayouts/slideLayout1.xml" Type="http://schemas.openxmlformats.org/officeDocument/2006/relationships/slideLayout" Id="rId1"/><Relationship Target="http://www.flickr.com/photos/dotlizard/3523774458/" Type="http://schemas.openxmlformats.org/officeDocument/2006/relationships/hyperlink" TargetMode="External" Id="rId4"/><Relationship Target="../media/image07.jpg" Type="http://schemas.openxmlformats.org/officeDocument/2006/relationships/image" Id="rId3"/></Relationships>
</file>

<file path=ppt/slides/_rels/slide10.xml.rels><?xml version="1.0" encoding="UTF-8" standalone="yes"?><Relationships xmlns="http://schemas.openxmlformats.org/package/2006/relationships"><Relationship Target="../notesSlides/notesSlide10.xml" Type="http://schemas.openxmlformats.org/officeDocument/2006/relationships/notesSlide" Id="rId2"/><Relationship Target="../slideLayouts/slideLayout1.xml" Type="http://schemas.openxmlformats.org/officeDocument/2006/relationships/slideLayout" Id="rId1"/><Relationship Target="../media/image11.png" Type="http://schemas.openxmlformats.org/officeDocument/2006/relationships/image" Id="rId3"/></Relationships>
</file>

<file path=ppt/slides/_rels/slide11.xml.rels><?xml version="1.0" encoding="UTF-8" standalone="yes"?><Relationships xmlns="http://schemas.openxmlformats.org/package/2006/relationships"><Relationship Target="../notesSlides/notesSlide11.xml" Type="http://schemas.openxmlformats.org/officeDocument/2006/relationships/notesSlide" Id="rId2"/><Relationship Target="../slideLayouts/slideLayout1.xml" Type="http://schemas.openxmlformats.org/officeDocument/2006/relationships/slideLayout" Id="rId1"/><Relationship Target="../media/image08.jpg" Type="http://schemas.openxmlformats.org/officeDocument/2006/relationships/image" Id="rId3"/></Relationships>
</file>

<file path=ppt/slides/_rels/slide12.xml.rels><?xml version="1.0" encoding="UTF-8" standalone="yes"?><Relationships xmlns="http://schemas.openxmlformats.org/package/2006/relationships"><Relationship Target="../notesSlides/notesSlide12.xml" Type="http://schemas.openxmlformats.org/officeDocument/2006/relationships/notesSlide" Id="rId2"/><Relationship Target="../slideLayouts/slideLayout1.xml" Type="http://schemas.openxmlformats.org/officeDocument/2006/relationships/slideLayout" Id="rId1"/></Relationships>
</file>

<file path=ppt/slides/_rels/slide13.xml.rels><?xml version="1.0" encoding="UTF-8" standalone="yes"?><Relationships xmlns="http://schemas.openxmlformats.org/package/2006/relationships"><Relationship Target="../notesSlides/notesSlide13.xml" Type="http://schemas.openxmlformats.org/officeDocument/2006/relationships/notesSlide" Id="rId2"/><Relationship Target="../slideLayouts/slideLayout1.xml" Type="http://schemas.openxmlformats.org/officeDocument/2006/relationships/slideLayout" Id="rId1"/><Relationship Target="../media/image13.png" Type="http://schemas.openxmlformats.org/officeDocument/2006/relationships/image" Id="rId3"/></Relationships>
</file>

<file path=ppt/slides/_rels/slide14.xml.rels><?xml version="1.0" encoding="UTF-8" standalone="yes"?><Relationships xmlns="http://schemas.openxmlformats.org/package/2006/relationships"><Relationship Target="../notesSlides/notesSlide14.xml" Type="http://schemas.openxmlformats.org/officeDocument/2006/relationships/notesSlide" Id="rId2"/><Relationship Target="../slideLayouts/slideLayout1.xml" Type="http://schemas.openxmlformats.org/officeDocument/2006/relationships/slideLayout" Id="rId1"/><Relationship Target="../media/image26.png" Type="http://schemas.openxmlformats.org/officeDocument/2006/relationships/image" Id="rId3"/></Relationships>
</file>

<file path=ppt/slides/_rels/slide15.xml.rels><?xml version="1.0" encoding="UTF-8" standalone="yes"?><Relationships xmlns="http://schemas.openxmlformats.org/package/2006/relationships"><Relationship Target="../notesSlides/notesSlide15.xml" Type="http://schemas.openxmlformats.org/officeDocument/2006/relationships/notesSlide" Id="rId2"/><Relationship Target="../slideLayouts/slideLayout1.xml" Type="http://schemas.openxmlformats.org/officeDocument/2006/relationships/slideLayout" Id="rId1"/><Relationship Target="../media/image16.png" Type="http://schemas.openxmlformats.org/officeDocument/2006/relationships/image" Id="rId3"/></Relationships>
</file>

<file path=ppt/slides/_rels/slide16.xml.rels><?xml version="1.0" encoding="UTF-8" standalone="yes"?><Relationships xmlns="http://schemas.openxmlformats.org/package/2006/relationships"><Relationship Target="../notesSlides/notesSlide16.xml" Type="http://schemas.openxmlformats.org/officeDocument/2006/relationships/notesSlide" Id="rId2"/><Relationship Target="../slideLayouts/slideLayout1.xml" Type="http://schemas.openxmlformats.org/officeDocument/2006/relationships/slideLayout" Id="rId1"/><Relationship Target="../media/image10.jpg" Type="http://schemas.openxmlformats.org/officeDocument/2006/relationships/image" Id="rId3"/></Relationships>
</file>

<file path=ppt/slides/_rels/slide17.xml.rels><?xml version="1.0" encoding="UTF-8" standalone="yes"?><Relationships xmlns="http://schemas.openxmlformats.org/package/2006/relationships"><Relationship Target="../notesSlides/notesSlide17.xml" Type="http://schemas.openxmlformats.org/officeDocument/2006/relationships/notesSlide" Id="rId2"/><Relationship Target="../slideLayouts/slideLayout1.xml" Type="http://schemas.openxmlformats.org/officeDocument/2006/relationships/slideLayout" Id="rId1"/></Relationships>
</file>

<file path=ppt/slides/_rels/slide18.xml.rels><?xml version="1.0" encoding="UTF-8" standalone="yes"?><Relationships xmlns="http://schemas.openxmlformats.org/package/2006/relationships"><Relationship Target="../notesSlides/notesSlide18.xml" Type="http://schemas.openxmlformats.org/officeDocument/2006/relationships/notesSlide" Id="rId2"/><Relationship Target="../slideLayouts/slideLayout1.xml" Type="http://schemas.openxmlformats.org/officeDocument/2006/relationships/slideLayout" Id="rId1"/><Relationship Target="../media/image15.png" Type="http://schemas.openxmlformats.org/officeDocument/2006/relationships/image" Id="rId3"/></Relationships>
</file>

<file path=ppt/slides/_rels/slide19.xml.rels><?xml version="1.0" encoding="UTF-8" standalone="yes"?><Relationships xmlns="http://schemas.openxmlformats.org/package/2006/relationships"><Relationship Target="../notesSlides/notesSlide19.xml" Type="http://schemas.openxmlformats.org/officeDocument/2006/relationships/notesSlide" Id="rId2"/><Relationship Target="../slideLayouts/slideLayout1.xml" Type="http://schemas.openxmlformats.org/officeDocument/2006/relationships/slideLayout" Id="rId1"/><Relationship Target="../media/image09.jpg" Type="http://schemas.openxmlformats.org/officeDocument/2006/relationships/image" Id="rId3"/></Relationships>
</file>

<file path=ppt/slides/_rels/slide2.xml.rels><?xml version="1.0" encoding="UTF-8" standalone="yes"?><Relationships xmlns="http://schemas.openxmlformats.org/package/2006/relationships"><Relationship Target="../notesSlides/notesSlide2.xml" Type="http://schemas.openxmlformats.org/officeDocument/2006/relationships/notesSlide" Id="rId2"/><Relationship Target="../slideLayouts/slideLayout1.xml" Type="http://schemas.openxmlformats.org/officeDocument/2006/relationships/slideLayout" Id="rId1"/><Relationship Target="../media/image01.png" Type="http://schemas.openxmlformats.org/officeDocument/2006/relationships/image" Id="rId4"/><Relationship Target="../media/image05.jpg" Type="http://schemas.openxmlformats.org/officeDocument/2006/relationships/image" Id="rId3"/></Relationships>
</file>

<file path=ppt/slides/_rels/slide20.xml.rels><?xml version="1.0" encoding="UTF-8" standalone="yes"?><Relationships xmlns="http://schemas.openxmlformats.org/package/2006/relationships"><Relationship Target="../notesSlides/notesSlide20.xml" Type="http://schemas.openxmlformats.org/officeDocument/2006/relationships/notesSlide" Id="rId2"/><Relationship Target="../slideLayouts/slideLayout1.xml" Type="http://schemas.openxmlformats.org/officeDocument/2006/relationships/slideLayout" Id="rId1"/><Relationship Target="../media/image21.png" Type="http://schemas.openxmlformats.org/officeDocument/2006/relationships/image" Id="rId3"/></Relationships>
</file>

<file path=ppt/slides/_rels/slide21.xml.rels><?xml version="1.0" encoding="UTF-8" standalone="yes"?><Relationships xmlns="http://schemas.openxmlformats.org/package/2006/relationships"><Relationship Target="../notesSlides/notesSlide21.xml" Type="http://schemas.openxmlformats.org/officeDocument/2006/relationships/notesSlide" Id="rId2"/><Relationship Target="../slideLayouts/slideLayout1.xml" Type="http://schemas.openxmlformats.org/officeDocument/2006/relationships/slideLayout" Id="rId1"/><Relationship Target="../media/image19.png" Type="http://schemas.openxmlformats.org/officeDocument/2006/relationships/image" Id="rId3"/></Relationships>
</file>

<file path=ppt/slides/_rels/slide22.xml.rels><?xml version="1.0" encoding="UTF-8" standalone="yes"?><Relationships xmlns="http://schemas.openxmlformats.org/package/2006/relationships"><Relationship Target="../notesSlides/notesSlide22.xml" Type="http://schemas.openxmlformats.org/officeDocument/2006/relationships/notesSlide" Id="rId2"/><Relationship Target="../slideLayouts/slideLayout1.xml" Type="http://schemas.openxmlformats.org/officeDocument/2006/relationships/slideLayout" Id="rId1"/><Relationship Target="../media/image17.png" Type="http://schemas.openxmlformats.org/officeDocument/2006/relationships/image" Id="rId3"/></Relationships>
</file>

<file path=ppt/slides/_rels/slide23.xml.rels><?xml version="1.0" encoding="UTF-8" standalone="yes"?><Relationships xmlns="http://schemas.openxmlformats.org/package/2006/relationships"><Relationship Target="../notesSlides/notesSlide23.xml" Type="http://schemas.openxmlformats.org/officeDocument/2006/relationships/notesSlide" Id="rId2"/><Relationship Target="../slideLayouts/slideLayout1.xml" Type="http://schemas.openxmlformats.org/officeDocument/2006/relationships/slideLayout" Id="rId1"/></Relationships>
</file>

<file path=ppt/slides/_rels/slide24.xml.rels><?xml version="1.0" encoding="UTF-8" standalone="yes"?><Relationships xmlns="http://schemas.openxmlformats.org/package/2006/relationships"><Relationship Target="../notesSlides/notesSlide24.xml" Type="http://schemas.openxmlformats.org/officeDocument/2006/relationships/notesSlide" Id="rId2"/><Relationship Target="../slideLayouts/slideLayout1.xml" Type="http://schemas.openxmlformats.org/officeDocument/2006/relationships/slideLayout" Id="rId1"/><Relationship Target="../media/image20.jpg" Type="http://schemas.openxmlformats.org/officeDocument/2006/relationships/image" Id="rId3"/></Relationships>
</file>

<file path=ppt/slides/_rels/slide25.xml.rels><?xml version="1.0" encoding="UTF-8" standalone="yes"?><Relationships xmlns="http://schemas.openxmlformats.org/package/2006/relationships"><Relationship Target="../notesSlides/notesSlide25.xml" Type="http://schemas.openxmlformats.org/officeDocument/2006/relationships/notesSlide" Id="rId2"/><Relationship Target="../slideLayouts/slideLayout1.xml" Type="http://schemas.openxmlformats.org/officeDocument/2006/relationships/slideLayout" Id="rId1"/><Relationship Target="../media/image18.png" Type="http://schemas.openxmlformats.org/officeDocument/2006/relationships/image" Id="rId3"/></Relationships>
</file>

<file path=ppt/slides/_rels/slide26.xml.rels><?xml version="1.0" encoding="UTF-8" standalone="yes"?><Relationships xmlns="http://schemas.openxmlformats.org/package/2006/relationships"><Relationship Target="../notesSlides/notesSlide26.xml" Type="http://schemas.openxmlformats.org/officeDocument/2006/relationships/notesSlide" Id="rId2"/><Relationship Target="../slideLayouts/slideLayout1.xml" Type="http://schemas.openxmlformats.org/officeDocument/2006/relationships/slideLayout" Id="rId1"/><Relationship Target="../media/image27.png" Type="http://schemas.openxmlformats.org/officeDocument/2006/relationships/image" Id="rId3"/></Relationships>
</file>

<file path=ppt/slides/_rels/slide27.xml.rels><?xml version="1.0" encoding="UTF-8" standalone="yes"?><Relationships xmlns="http://schemas.openxmlformats.org/package/2006/relationships"><Relationship Target="../notesSlides/notesSlide27.xml" Type="http://schemas.openxmlformats.org/officeDocument/2006/relationships/notesSlide" Id="rId2"/><Relationship Target="../slideLayouts/slideLayout1.xml" Type="http://schemas.openxmlformats.org/officeDocument/2006/relationships/slideLayout" Id="rId1"/><Relationship Target="../media/image22.jpg" Type="http://schemas.openxmlformats.org/officeDocument/2006/relationships/image" Id="rId3"/></Relationships>
</file>

<file path=ppt/slides/_rels/slide28.xml.rels><?xml version="1.0" encoding="UTF-8" standalone="yes"?><Relationships xmlns="http://schemas.openxmlformats.org/package/2006/relationships"><Relationship Target="../notesSlides/notesSlide28.xml" Type="http://schemas.openxmlformats.org/officeDocument/2006/relationships/notesSlide" Id="rId2"/><Relationship Target="../slideLayouts/slideLayout1.xml" Type="http://schemas.openxmlformats.org/officeDocument/2006/relationships/slideLayout" Id="rId1"/><Relationship Target="../media/image24.jpg" Type="http://schemas.openxmlformats.org/officeDocument/2006/relationships/image" Id="rId4"/><Relationship Target="../media/image23.png" Type="http://schemas.openxmlformats.org/officeDocument/2006/relationships/image" Id="rId3"/></Relationships>
</file>

<file path=ppt/slides/_rels/slide29.xml.rels><?xml version="1.0" encoding="UTF-8" standalone="yes"?><Relationships xmlns="http://schemas.openxmlformats.org/package/2006/relationships"><Relationship Target="../notesSlides/notesSlide29.xml" Type="http://schemas.openxmlformats.org/officeDocument/2006/relationships/notesSlide" Id="rId2"/><Relationship Target="../slideLayouts/slideLayout1.xml" Type="http://schemas.openxmlformats.org/officeDocument/2006/relationships/slideLayout" Id="rId1"/><Relationship Target="../media/image25.jpg" Type="http://schemas.openxmlformats.org/officeDocument/2006/relationships/image" Id="rId3"/></Relationships>
</file>

<file path=ppt/slides/_rels/slide3.xml.rels><?xml version="1.0" encoding="UTF-8" standalone="yes"?><Relationships xmlns="http://schemas.openxmlformats.org/package/2006/relationships"><Relationship Target="../notesSlides/notesSlide3.xml" Type="http://schemas.openxmlformats.org/officeDocument/2006/relationships/notesSlide" Id="rId2"/><Relationship Target="../slideLayouts/slideLayout1.xml" Type="http://schemas.openxmlformats.org/officeDocument/2006/relationships/slideLayout" Id="rId1"/><Relationship Target="../media/image14.png" Type="http://schemas.openxmlformats.org/officeDocument/2006/relationships/image" Id="rId3"/></Relationships>
</file>

<file path=ppt/slides/_rels/slide30.xml.rels><?xml version="1.0" encoding="UTF-8" standalone="yes"?><Relationships xmlns="http://schemas.openxmlformats.org/package/2006/relationships"><Relationship Target="../notesSlides/notesSlide30.xml" Type="http://schemas.openxmlformats.org/officeDocument/2006/relationships/notesSlide" Id="rId2"/><Relationship Target="../slideLayouts/slideLayout1.xml" Type="http://schemas.openxmlformats.org/officeDocument/2006/relationships/slideLayout" Id="rId1"/><Relationship Target="../media/image28.jpg" Type="http://schemas.openxmlformats.org/officeDocument/2006/relationships/image" Id="rId3"/></Relationships>
</file>

<file path=ppt/slides/_rels/slide31.xml.rels><?xml version="1.0" encoding="UTF-8" standalone="yes"?><Relationships xmlns="http://schemas.openxmlformats.org/package/2006/relationships"><Relationship Target="../notesSlides/notesSlide31.xml" Type="http://schemas.openxmlformats.org/officeDocument/2006/relationships/notesSlide" Id="rId2"/><Relationship Target="../slideLayouts/slideLayout1.xml" Type="http://schemas.openxmlformats.org/officeDocument/2006/relationships/slideLayout" Id="rId1"/><Relationship Target="../media/image30.jpg" Type="http://schemas.openxmlformats.org/officeDocument/2006/relationships/image" Id="rId3"/></Relationships>
</file>

<file path=ppt/slides/_rels/slide32.xml.rels><?xml version="1.0" encoding="UTF-8" standalone="yes"?><Relationships xmlns="http://schemas.openxmlformats.org/package/2006/relationships"><Relationship Target="../notesSlides/notesSlide32.xml" Type="http://schemas.openxmlformats.org/officeDocument/2006/relationships/notesSlide" Id="rId2"/><Relationship Target="../slideLayouts/slideLayout1.xml" Type="http://schemas.openxmlformats.org/officeDocument/2006/relationships/slideLayout" Id="rId1"/><Relationship Target="../media/image31.jpg" Type="http://schemas.openxmlformats.org/officeDocument/2006/relationships/image" Id="rId3"/></Relationships>
</file>

<file path=ppt/slides/_rels/slide33.xml.rels><?xml version="1.0" encoding="UTF-8" standalone="yes"?><Relationships xmlns="http://schemas.openxmlformats.org/package/2006/relationships"><Relationship Target="../notesSlides/notesSlide33.xml" Type="http://schemas.openxmlformats.org/officeDocument/2006/relationships/notesSlide" Id="rId2"/><Relationship Target="../slideLayouts/slideLayout1.xml" Type="http://schemas.openxmlformats.org/officeDocument/2006/relationships/slideLayout" Id="rId1"/><Relationship Target="../media/image33.png" Type="http://schemas.openxmlformats.org/officeDocument/2006/relationships/image" Id="rId3"/></Relationships>
</file>

<file path=ppt/slides/_rels/slide34.xml.rels><?xml version="1.0" encoding="UTF-8" standalone="yes"?><Relationships xmlns="http://schemas.openxmlformats.org/package/2006/relationships"><Relationship Target="../notesSlides/notesSlide34.xml" Type="http://schemas.openxmlformats.org/officeDocument/2006/relationships/notesSlide" Id="rId2"/><Relationship Target="../slideLayouts/slideLayout1.xml" Type="http://schemas.openxmlformats.org/officeDocument/2006/relationships/slideLayout" Id="rId1"/><Relationship Target="../media/image29.jpg" Type="http://schemas.openxmlformats.org/officeDocument/2006/relationships/image" Id="rId3"/></Relationships>
</file>

<file path=ppt/slides/_rels/slide35.xml.rels><?xml version="1.0" encoding="UTF-8" standalone="yes"?><Relationships xmlns="http://schemas.openxmlformats.org/package/2006/relationships"><Relationship Target="../notesSlides/notesSlide35.xml" Type="http://schemas.openxmlformats.org/officeDocument/2006/relationships/notesSlide" Id="rId2"/><Relationship Target="../slideLayouts/slideLayout1.xml" Type="http://schemas.openxmlformats.org/officeDocument/2006/relationships/slideLayout" Id="rId1"/></Relationships>
</file>

<file path=ppt/slides/_rels/slide36.xml.rels><?xml version="1.0" encoding="UTF-8" standalone="yes"?><Relationships xmlns="http://schemas.openxmlformats.org/package/2006/relationships"><Relationship Target="../notesSlides/notesSlide36.xml" Type="http://schemas.openxmlformats.org/officeDocument/2006/relationships/notesSlide" Id="rId2"/><Relationship Target="../slideLayouts/slideLayout1.xml" Type="http://schemas.openxmlformats.org/officeDocument/2006/relationships/slideLayout" Id="rId1"/><Relationship Target="../media/image35.png" Type="http://schemas.openxmlformats.org/officeDocument/2006/relationships/image" Id="rId3"/></Relationships>
</file>

<file path=ppt/slides/_rels/slide37.xml.rels><?xml version="1.0" encoding="UTF-8" standalone="yes"?><Relationships xmlns="http://schemas.openxmlformats.org/package/2006/relationships"><Relationship Target="../notesSlides/notesSlide37.xml" Type="http://schemas.openxmlformats.org/officeDocument/2006/relationships/notesSlide" Id="rId2"/><Relationship Target="../slideLayouts/slideLayout1.xml" Type="http://schemas.openxmlformats.org/officeDocument/2006/relationships/slideLayout" Id="rId1"/><Relationship Target="../media/image36.png" Type="http://schemas.openxmlformats.org/officeDocument/2006/relationships/image" Id="rId3"/></Relationships>
</file>

<file path=ppt/slides/_rels/slide38.xml.rels><?xml version="1.0" encoding="UTF-8" standalone="yes"?><Relationships xmlns="http://schemas.openxmlformats.org/package/2006/relationships"><Relationship Target="../notesSlides/notesSlide38.xml" Type="http://schemas.openxmlformats.org/officeDocument/2006/relationships/notesSlide" Id="rId2"/><Relationship Target="../slideLayouts/slideLayout1.xml" Type="http://schemas.openxmlformats.org/officeDocument/2006/relationships/slideLayout" Id="rId1"/></Relationships>
</file>

<file path=ppt/slides/_rels/slide39.xml.rels><?xml version="1.0" encoding="UTF-8" standalone="yes"?><Relationships xmlns="http://schemas.openxmlformats.org/package/2006/relationships"><Relationship Target="../notesSlides/notesSlide39.xml" Type="http://schemas.openxmlformats.org/officeDocument/2006/relationships/notesSlide" Id="rId2"/><Relationship Target="../slideLayouts/slideLayout1.xml" Type="http://schemas.openxmlformats.org/officeDocument/2006/relationships/slideLayout" Id="rId1"/><Relationship Target="../media/image38.png" Type="http://schemas.openxmlformats.org/officeDocument/2006/relationships/image" Id="rId3"/></Relationships>
</file>

<file path=ppt/slides/_rels/slide4.xml.rels><?xml version="1.0" encoding="UTF-8" standalone="yes"?><Relationships xmlns="http://schemas.openxmlformats.org/package/2006/relationships"><Relationship Target="../notesSlides/notesSlide4.xml" Type="http://schemas.openxmlformats.org/officeDocument/2006/relationships/notesSlide" Id="rId2"/><Relationship Target="../slideLayouts/slideLayout1.xml" Type="http://schemas.openxmlformats.org/officeDocument/2006/relationships/slideLayout" Id="rId1"/><Relationship Target="../media/image03.jpg" Type="http://schemas.openxmlformats.org/officeDocument/2006/relationships/image" Id="rId3"/></Relationships>
</file>

<file path=ppt/slides/_rels/slide40.xml.rels><?xml version="1.0" encoding="UTF-8" standalone="yes"?><Relationships xmlns="http://schemas.openxmlformats.org/package/2006/relationships"><Relationship Target="../notesSlides/notesSlide40.xml" Type="http://schemas.openxmlformats.org/officeDocument/2006/relationships/notesSlide" Id="rId2"/><Relationship Target="../slideLayouts/slideLayout1.xml" Type="http://schemas.openxmlformats.org/officeDocument/2006/relationships/slideLayout" Id="rId1"/><Relationship Target="../media/image37.png" Type="http://schemas.openxmlformats.org/officeDocument/2006/relationships/image" Id="rId3"/></Relationships>
</file>

<file path=ppt/slides/_rels/slide41.xml.rels><?xml version="1.0" encoding="UTF-8" standalone="yes"?><Relationships xmlns="http://schemas.openxmlformats.org/package/2006/relationships"><Relationship Target="../notesSlides/notesSlide41.xml" Type="http://schemas.openxmlformats.org/officeDocument/2006/relationships/notesSlide" Id="rId2"/><Relationship Target="../slideLayouts/slideLayout1.xml" Type="http://schemas.openxmlformats.org/officeDocument/2006/relationships/slideLayout" Id="rId1"/></Relationships>
</file>

<file path=ppt/slides/_rels/slide42.xml.rels><?xml version="1.0" encoding="UTF-8" standalone="yes"?><Relationships xmlns="http://schemas.openxmlformats.org/package/2006/relationships"><Relationship Target="../notesSlides/notesSlide42.xml" Type="http://schemas.openxmlformats.org/officeDocument/2006/relationships/notesSlide" Id="rId2"/><Relationship Target="../slideLayouts/slideLayout1.xml" Type="http://schemas.openxmlformats.org/officeDocument/2006/relationships/slideLayout" Id="rId1"/></Relationships>
</file>

<file path=ppt/slides/_rels/slide43.xml.rels><?xml version="1.0" encoding="UTF-8" standalone="yes"?><Relationships xmlns="http://schemas.openxmlformats.org/package/2006/relationships"><Relationship Target="../notesSlides/notesSlide43.xml" Type="http://schemas.openxmlformats.org/officeDocument/2006/relationships/notesSlide" Id="rId2"/><Relationship Target="../slideLayouts/slideLayout1.xml" Type="http://schemas.openxmlformats.org/officeDocument/2006/relationships/slideLayout" Id="rId1"/><Relationship Target="../media/image32.jpg" Type="http://schemas.openxmlformats.org/officeDocument/2006/relationships/image" Id="rId3"/></Relationships>
</file>

<file path=ppt/slides/_rels/slide44.xml.rels><?xml version="1.0" encoding="UTF-8" standalone="yes"?><Relationships xmlns="http://schemas.openxmlformats.org/package/2006/relationships"><Relationship Target="../notesSlides/notesSlide44.xml" Type="http://schemas.openxmlformats.org/officeDocument/2006/relationships/notesSlide" Id="rId2"/><Relationship Target="../slideLayouts/slideLayout1.xml" Type="http://schemas.openxmlformats.org/officeDocument/2006/relationships/slideLayout" Id="rId1"/><Relationship Target="../media/image34.jpg" Type="http://schemas.openxmlformats.org/officeDocument/2006/relationships/image" Id="rId3"/></Relationships>
</file>

<file path=ppt/slides/_rels/slide45.xml.rels><?xml version="1.0" encoding="UTF-8" standalone="yes"?><Relationships xmlns="http://schemas.openxmlformats.org/package/2006/relationships"><Relationship Target="../notesSlides/notesSlide45.xml" Type="http://schemas.openxmlformats.org/officeDocument/2006/relationships/notesSlide" Id="rId2"/><Relationship Target="../slideLayouts/slideLayout1.xml" Type="http://schemas.openxmlformats.org/officeDocument/2006/relationships/slideLayout" Id="rId1"/></Relationships>
</file>

<file path=ppt/slides/_rels/slide5.xml.rels><?xml version="1.0" encoding="UTF-8" standalone="yes"?><Relationships xmlns="http://schemas.openxmlformats.org/package/2006/relationships"><Relationship Target="../notesSlides/notesSlide5.xml" Type="http://schemas.openxmlformats.org/officeDocument/2006/relationships/notesSlide" Id="rId2"/><Relationship Target="../slideLayouts/slideLayout1.xml" Type="http://schemas.openxmlformats.org/officeDocument/2006/relationships/slideLayout" Id="rId1"/><Relationship Target="../media/image06.jpg" Type="http://schemas.openxmlformats.org/officeDocument/2006/relationships/image" Id="rId3"/></Relationships>
</file>

<file path=ppt/slides/_rels/slide6.xml.rels><?xml version="1.0" encoding="UTF-8" standalone="yes"?><Relationships xmlns="http://schemas.openxmlformats.org/package/2006/relationships"><Relationship Target="../notesSlides/notesSlide6.xml" Type="http://schemas.openxmlformats.org/officeDocument/2006/relationships/notesSlide" Id="rId2"/><Relationship Target="../slideLayouts/slideLayout1.xml" Type="http://schemas.openxmlformats.org/officeDocument/2006/relationships/slideLayout" Id="rId1"/><Relationship Target="../media/image04.jpg" Type="http://schemas.openxmlformats.org/officeDocument/2006/relationships/image" Id="rId3"/></Relationships>
</file>

<file path=ppt/slides/_rels/slide7.xml.rels><?xml version="1.0" encoding="UTF-8" standalone="yes"?><Relationships xmlns="http://schemas.openxmlformats.org/package/2006/relationships"><Relationship Target="../notesSlides/notesSlide7.xml" Type="http://schemas.openxmlformats.org/officeDocument/2006/relationships/notesSlide" Id="rId2"/><Relationship Target="../slideLayouts/slideLayout1.xml" Type="http://schemas.openxmlformats.org/officeDocument/2006/relationships/slideLayout" Id="rId1"/><Relationship Target="../media/image12.png" Type="http://schemas.openxmlformats.org/officeDocument/2006/relationships/image" Id="rId3"/></Relationships>
</file>

<file path=ppt/slides/_rels/slide8.xml.rels><?xml version="1.0" encoding="UTF-8" standalone="yes"?><Relationships xmlns="http://schemas.openxmlformats.org/package/2006/relationships"><Relationship Target="../notesSlides/notesSlide8.xml" Type="http://schemas.openxmlformats.org/officeDocument/2006/relationships/notesSlide" Id="rId2"/><Relationship Target="../slideLayouts/slideLayout1.xml" Type="http://schemas.openxmlformats.org/officeDocument/2006/relationships/slideLayout" Id="rId1"/><Relationship Target="../media/image02.jpg" Type="http://schemas.openxmlformats.org/officeDocument/2006/relationships/image" Id="rId4"/><Relationship Target="../media/image00.png" Type="http://schemas.openxmlformats.org/officeDocument/2006/relationships/image" Id="rId3"/></Relationships>
</file>

<file path=ppt/slides/_rels/slide9.xml.rels><?xml version="1.0" encoding="UTF-8" standalone="yes"?><Relationships xmlns="http://schemas.openxmlformats.org/package/2006/relationships"><Relationship Target="../notesSlides/notesSlide9.xml" Type="http://schemas.openxmlformats.org/officeDocument/2006/relationships/notesSlide" Id="rId2"/><Relationship Target="../slideLayouts/slideLayout1.xml" Type="http://schemas.openxmlformats.org/officeDocument/2006/relationships/slideLayout" Id="rId1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" name="Shape 1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9" name="Shape 19"/>
          <p:cNvSpPr txBox="1"/>
          <p:nvPr/>
        </p:nvSpPr>
        <p:spPr>
          <a:xfrm>
            <a:off y="345275" x="500075"/>
            <a:ext cy="772200" cx="83699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sz="3600" lang="en-US"/>
              <a:t>Chapter 46 - The Scope of Ecology</a:t>
            </a:r>
          </a:p>
        </p:txBody>
      </p:sp>
      <p:pic>
        <p:nvPicPr>
          <p:cNvPr id="20" name="Shape 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326964" x="1017646"/>
            <a:ext cy="5656671" cx="7501511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Shape 21"/>
          <p:cNvSpPr txBox="1"/>
          <p:nvPr/>
        </p:nvSpPr>
        <p:spPr>
          <a:xfrm>
            <a:off y="7131850" x="2037358"/>
            <a:ext cy="321599" cx="64817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/>
              <a:t>Photo Credit: </a:t>
            </a:r>
            <a:r>
              <a:rPr u="sng" lang="en-US">
                <a:solidFill>
                  <a:schemeClr val="hlink"/>
                </a:solidFill>
                <a:hlinkClick r:id="rId4"/>
              </a:rPr>
              <a:t>http://www.flickr.com/photos/dotlizard/3523774458/</a:t>
            </a: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5" name="Shape 7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6" name="Shape 76"/>
          <p:cNvSpPr txBox="1"/>
          <p:nvPr>
            <p:ph type="title"/>
          </p:nvPr>
        </p:nvSpPr>
        <p:spPr>
          <a:xfrm>
            <a:off y="51150" x="102300"/>
            <a:ext cy="290965" cx="2062324"/>
          </a:xfrm>
          <a:prstGeom prst="rect">
            <a:avLst/>
          </a:prstGeom>
          <a:noFill/>
          <a:ln>
            <a:noFill/>
          </a:ln>
        </p:spPr>
        <p:txBody>
          <a:bodyPr bIns="38100" rIns="38100" lIns="38100" tIns="38100" anchor="ctr" anchorCtr="0">
            <a:noAutofit/>
          </a:bodyPr>
          <a:lstStyle/>
          <a:p>
            <a:pPr algn="l" marR="0" indent="0" marL="0">
              <a:lnSpc>
                <a:spcPct val="1204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1222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Figure 46.2</a:t>
            </a:r>
          </a:p>
        </p:txBody>
      </p:sp>
      <p:pic>
        <p:nvPicPr>
          <p:cNvPr id="77" name="Shape 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0575" x="1947325"/>
            <a:ext cy="7598824" cx="627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1" name="Shape 8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2" name="Shape 82"/>
          <p:cNvSpPr txBox="1"/>
          <p:nvPr/>
        </p:nvSpPr>
        <p:spPr>
          <a:xfrm>
            <a:off y="264225" x="269800"/>
            <a:ext cy="4256099" cx="9710100"/>
          </a:xfrm>
          <a:prstGeom prst="rect">
            <a:avLst/>
          </a:prstGeom>
          <a:noFill/>
          <a:ln>
            <a:noFill/>
          </a:ln>
        </p:spPr>
        <p:txBody>
          <a:bodyPr bIns="38100" rIns="38100" lIns="38100" tIns="38100" anchor="t" anchorCtr="0">
            <a:noAutofit/>
          </a:bodyPr>
          <a:lstStyle/>
          <a:p>
            <a:pPr algn="l" marR="0" indent="0" marL="0">
              <a:lnSpc>
                <a:spcPct val="12007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u="sng" sz="3666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 Populations Grow </a:t>
            </a:r>
          </a:p>
          <a:p>
            <a:pPr algn="l" marR="0" indent="0" marL="0">
              <a:lnSpc>
                <a:spcPct val="12007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marR="0" indent="0" marL="0">
              <a:lnSpc>
                <a:spcPct val="12007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3666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 births </a:t>
            </a:r>
            <a:br>
              <a:rPr sz="3666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sz="3666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 deaths </a:t>
            </a:r>
            <a:br>
              <a:rPr sz="3666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sz="3666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 migration </a:t>
            </a:r>
          </a:p>
        </p:txBody>
      </p:sp>
      <p:sp>
        <p:nvSpPr>
          <p:cNvPr id="83" name="Shape 83"/>
          <p:cNvSpPr txBox="1"/>
          <p:nvPr/>
        </p:nvSpPr>
        <p:spPr>
          <a:xfrm>
            <a:off y="4877150" x="356300"/>
            <a:ext cy="2167500" cx="5631600"/>
          </a:xfrm>
          <a:prstGeom prst="rect">
            <a:avLst/>
          </a:prstGeom>
          <a:noFill/>
          <a:ln>
            <a:noFill/>
          </a:ln>
        </p:spPr>
        <p:txBody>
          <a:bodyPr bIns="38100" rIns="38100" lIns="38100" tIns="38100" anchor="t" anchorCtr="0">
            <a:noAutofit/>
          </a:bodyPr>
          <a:lstStyle/>
          <a:p>
            <a:pPr algn="l" marR="0" indent="0" marL="0">
              <a:lnSpc>
                <a:spcPct val="1197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2666" lang="en-US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Stable populations occur when as many individuals join (birth or </a:t>
            </a:r>
            <a:r>
              <a:rPr u="sng" sz="2666" lang="en-US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immigration</a:t>
            </a:r>
            <a:r>
              <a:rPr sz="2666" lang="en-US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) </a:t>
            </a:r>
          </a:p>
          <a:p>
            <a:pPr algn="l" marR="0" indent="0" marL="0">
              <a:lnSpc>
                <a:spcPct val="1197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2666" lang="en-US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as leave (death or </a:t>
            </a:r>
            <a:r>
              <a:rPr u="sng" sz="2666" lang="en-US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emigration</a:t>
            </a:r>
            <a:r>
              <a:rPr sz="2666" lang="en-US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) </a:t>
            </a:r>
          </a:p>
        </p:txBody>
      </p:sp>
      <p:pic>
        <p:nvPicPr>
          <p:cNvPr id="84" name="Shape 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3725325" x="6265325"/>
            <a:ext cy="3386649" cx="3386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8" name="Shape 8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9" name="Shape 89"/>
          <p:cNvSpPr txBox="1"/>
          <p:nvPr/>
        </p:nvSpPr>
        <p:spPr>
          <a:xfrm>
            <a:off y="159950" x="229287"/>
            <a:ext cy="1102799" cx="9608099"/>
          </a:xfrm>
          <a:prstGeom prst="rect">
            <a:avLst/>
          </a:prstGeom>
          <a:noFill/>
          <a:ln>
            <a:noFill/>
          </a:ln>
        </p:spPr>
        <p:txBody>
          <a:bodyPr bIns="38100" rIns="38100" lIns="38100" tIns="38100" anchor="t" anchorCtr="0">
            <a:noAutofit/>
          </a:bodyPr>
          <a:lstStyle/>
          <a:p>
            <a:pPr algn="l" marR="0" indent="0" mar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3333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Population change (r) = </a:t>
            </a:r>
          </a:p>
          <a:p>
            <a:pPr algn="l" marR="0" indent="0" mar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3333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(birth - deaths) + (immigrants - emigrants) </a:t>
            </a:r>
          </a:p>
        </p:txBody>
      </p:sp>
      <p:sp>
        <p:nvSpPr>
          <p:cNvPr id="90" name="Shape 90"/>
          <p:cNvSpPr txBox="1"/>
          <p:nvPr/>
        </p:nvSpPr>
        <p:spPr>
          <a:xfrm>
            <a:off y="1644425" x="627000"/>
            <a:ext cy="5482499" cx="8871600"/>
          </a:xfrm>
          <a:prstGeom prst="rect">
            <a:avLst/>
          </a:prstGeom>
          <a:noFill/>
          <a:ln>
            <a:noFill/>
          </a:ln>
        </p:spPr>
        <p:txBody>
          <a:bodyPr bIns="38100" rIns="38100" lIns="38100" tIns="38100" anchor="t" anchorCtr="0">
            <a:noAutofit/>
          </a:bodyPr>
          <a:lstStyle/>
          <a:p>
            <a:pPr algn="l" marR="0" indent="0" marL="0">
              <a:lnSpc>
                <a:spcPct val="1197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sz="2666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Biotic Potential</a:t>
            </a:r>
            <a:r>
              <a:rPr sz="2666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maximum rate at which a population could grow given optimal conditions (food, water, space)</a:t>
            </a:r>
          </a:p>
          <a:p>
            <a:pPr algn="l" marR="0" indent="0" marL="0">
              <a:lnSpc>
                <a:spcPct val="1197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marR="0" indent="0" marL="0">
              <a:lnSpc>
                <a:spcPct val="1197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2666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Factors that influence biotic potential:</a:t>
            </a:r>
          </a:p>
          <a:p>
            <a:pPr algn="l" marR="0" indent="0" marL="0">
              <a:lnSpc>
                <a:spcPct val="1197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lvl="1" marR="0" indent="-50800" marL="762000">
              <a:lnSpc>
                <a:spcPct val="11979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98765"/>
              <a:buFont typeface="Arial"/>
              <a:buNone/>
            </a:pPr>
            <a:r>
              <a:rPr sz="2666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 age of reproduction</a:t>
            </a:r>
            <a:br>
              <a:rPr sz="2666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sz="2666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 frequency of reproduction</a:t>
            </a:r>
            <a:br>
              <a:rPr sz="2666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sz="2666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 number of offspring produced</a:t>
            </a:r>
            <a:br>
              <a:rPr sz="2666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sz="2666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 reproductive life span</a:t>
            </a:r>
            <a:br>
              <a:rPr sz="2666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sz="2666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5. average death rate under ideal conditions</a:t>
            </a:r>
          </a:p>
          <a:p>
            <a:pPr algn="l" marR="0" indent="0" marL="0">
              <a:lnSpc>
                <a:spcPct val="1197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4" name="Shape 9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95" name="Shape 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962850" x="1568825"/>
            <a:ext cy="5492749" cx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Shape 96"/>
          <p:cNvSpPr txBox="1"/>
          <p:nvPr/>
        </p:nvSpPr>
        <p:spPr>
          <a:xfrm>
            <a:off y="532175" x="214300"/>
            <a:ext cy="1700700" cx="97313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bIns="38100" rIns="38100" lIns="38100" tIns="38100" anchor="t" anchorCtr="0">
            <a:noAutofit/>
          </a:bodyPr>
          <a:lstStyle/>
          <a:p>
            <a:pPr algn="ctr" marR="0" indent="0" mar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sz="3555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BIOTIC POTENTIAL - population’s maximum growth rate under ideal conditions</a:t>
            </a:r>
          </a:p>
        </p:txBody>
      </p:sp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0" name="Shape 10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101" name="Shape 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0" x="306900"/>
            <a:ext cy="7620000" cx="9546149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Shape 102"/>
          <p:cNvSpPr txBox="1"/>
          <p:nvPr>
            <p:ph type="title"/>
          </p:nvPr>
        </p:nvSpPr>
        <p:spPr>
          <a:xfrm>
            <a:off y="51150" x="102300"/>
            <a:ext cy="290965" cx="2062324"/>
          </a:xfrm>
          <a:prstGeom prst="rect">
            <a:avLst/>
          </a:prstGeom>
          <a:noFill/>
          <a:ln>
            <a:noFill/>
          </a:ln>
        </p:spPr>
        <p:txBody>
          <a:bodyPr bIns="38100" rIns="38100" lIns="38100" tIns="38100" anchor="ctr" anchorCtr="0">
            <a:noAutofit/>
          </a:bodyPr>
          <a:lstStyle/>
          <a:p>
            <a:pPr algn="l" marR="0" indent="0" marL="0">
              <a:lnSpc>
                <a:spcPct val="1204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1222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Figure 46.3b</a:t>
            </a:r>
          </a:p>
        </p:txBody>
      </p:sp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6" name="Shape 10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107" name="Shape 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931325" x="846650"/>
            <a:ext cy="5588000" cx="8424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1" name="Shape 11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12" name="Shape 112"/>
          <p:cNvSpPr txBox="1"/>
          <p:nvPr/>
        </p:nvSpPr>
        <p:spPr>
          <a:xfrm>
            <a:off y="305150" x="864300"/>
            <a:ext cy="1033975" cx="8422900"/>
          </a:xfrm>
          <a:prstGeom prst="rect">
            <a:avLst/>
          </a:prstGeom>
          <a:noFill/>
          <a:ln>
            <a:noFill/>
          </a:ln>
        </p:spPr>
        <p:txBody>
          <a:bodyPr bIns="38100" rIns="38100" lIns="38100" tIns="38100" anchor="t" anchorCtr="0">
            <a:noAutofit/>
          </a:bodyPr>
          <a:lstStyle/>
          <a:p>
            <a:pPr algn="ctr" marR="0" indent="0" marL="0">
              <a:lnSpc>
                <a:spcPct val="1200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3111" lang="en-US"/>
              <a:t>Don't</a:t>
            </a:r>
            <a:r>
              <a:rPr sz="3111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forget, a population can refer to plants, fungi and bacteria…..</a:t>
            </a:r>
          </a:p>
        </p:txBody>
      </p:sp>
      <p:pic>
        <p:nvPicPr>
          <p:cNvPr id="113" name="Shape 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524000" x="1439325"/>
            <a:ext cy="4318000" cx="7027324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Shape 114"/>
          <p:cNvSpPr txBox="1"/>
          <p:nvPr/>
        </p:nvSpPr>
        <p:spPr>
          <a:xfrm>
            <a:off y="6231800" x="1541625"/>
            <a:ext cy="487174" cx="3681575"/>
          </a:xfrm>
          <a:prstGeom prst="rect">
            <a:avLst/>
          </a:prstGeom>
          <a:noFill/>
          <a:ln>
            <a:noFill/>
          </a:ln>
        </p:spPr>
        <p:txBody>
          <a:bodyPr bIns="38100" rIns="38100" lIns="38100" tIns="38100" anchor="t" anchorCtr="0">
            <a:noAutofit/>
          </a:bodyPr>
          <a:lstStyle/>
          <a:p>
            <a:pPr algn="ctr" marR="0" indent="0" marL="0">
              <a:lnSpc>
                <a:spcPct val="1197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2666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Algae bloom</a:t>
            </a:r>
          </a:p>
        </p:txBody>
      </p:sp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8" name="Shape 11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19" name="Shape 119"/>
          <p:cNvSpPr txBox="1"/>
          <p:nvPr/>
        </p:nvSpPr>
        <p:spPr>
          <a:xfrm>
            <a:off y="305150" x="1541625"/>
            <a:ext cy="658274" cx="6560249"/>
          </a:xfrm>
          <a:prstGeom prst="rect">
            <a:avLst/>
          </a:prstGeom>
          <a:noFill/>
          <a:ln>
            <a:noFill/>
          </a:ln>
        </p:spPr>
        <p:txBody>
          <a:bodyPr bIns="38100" rIns="38100" lIns="38100" tIns="38100" anchor="t" anchorCtr="0">
            <a:noAutofit/>
          </a:bodyPr>
          <a:lstStyle/>
          <a:p>
            <a:pPr algn="ctr" marR="0" indent="0" marL="0">
              <a:lnSpc>
                <a:spcPct val="11985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3777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SURVIVORSHIP CURVES</a:t>
            </a:r>
          </a:p>
        </p:txBody>
      </p:sp>
      <p:sp>
        <p:nvSpPr>
          <p:cNvPr id="120" name="Shape 120"/>
          <p:cNvSpPr txBox="1"/>
          <p:nvPr/>
        </p:nvSpPr>
        <p:spPr>
          <a:xfrm>
            <a:off y="1405800" x="525625"/>
            <a:ext cy="2538574" cx="8846250"/>
          </a:xfrm>
          <a:prstGeom prst="rect">
            <a:avLst/>
          </a:prstGeom>
          <a:noFill/>
          <a:ln>
            <a:noFill/>
          </a:ln>
        </p:spPr>
        <p:txBody>
          <a:bodyPr bIns="38100" rIns="38100" lIns="38100" tIns="38100" anchor="t" anchorCtr="0">
            <a:noAutofit/>
          </a:bodyPr>
          <a:lstStyle/>
          <a:p>
            <a:pPr algn="l" marR="0" indent="0" marL="0">
              <a:lnSpc>
                <a:spcPct val="1197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sz="2666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Survivorship curve - probability of newborn individuals surviving to a particular age</a:t>
            </a:r>
          </a:p>
          <a:p>
            <a:pPr algn="l" marR="0" indent="0" marL="0">
              <a:lnSpc>
                <a:spcPct val="1197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marR="0" indent="0" marL="0">
              <a:lnSpc>
                <a:spcPct val="1197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2666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Late Loss (Type I)</a:t>
            </a:r>
            <a:br>
              <a:rPr sz="2666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sz="2666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Constant loss (Type II) - death is often unrelated to age</a:t>
            </a:r>
            <a:br>
              <a:rPr sz="2666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sz="2666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Early loss (Type III)</a:t>
            </a:r>
          </a:p>
        </p:txBody>
      </p:sp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4" name="Shape 12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25" name="Shape 125"/>
          <p:cNvSpPr txBox="1"/>
          <p:nvPr>
            <p:ph type="title"/>
          </p:nvPr>
        </p:nvSpPr>
        <p:spPr>
          <a:xfrm>
            <a:off y="51150" x="102300"/>
            <a:ext cy="290965" cx="2062324"/>
          </a:xfrm>
          <a:prstGeom prst="rect">
            <a:avLst/>
          </a:prstGeom>
          <a:noFill/>
          <a:ln>
            <a:noFill/>
          </a:ln>
        </p:spPr>
        <p:txBody>
          <a:bodyPr bIns="38100" rIns="38100" lIns="38100" tIns="38100" anchor="ctr" anchorCtr="0">
            <a:noAutofit/>
          </a:bodyPr>
          <a:lstStyle/>
          <a:p>
            <a:pPr algn="l" marR="0" indent="0" marL="0">
              <a:lnSpc>
                <a:spcPct val="1204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1222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Figure 46.4a</a:t>
            </a:r>
          </a:p>
        </p:txBody>
      </p:sp>
      <p:pic>
        <p:nvPicPr>
          <p:cNvPr id="126" name="Shape 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455075" x="10575"/>
            <a:ext cy="6709824" cx="10138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0" name="Shape 13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31" name="Shape 131"/>
          <p:cNvSpPr txBox="1"/>
          <p:nvPr>
            <p:ph type="title"/>
          </p:nvPr>
        </p:nvSpPr>
        <p:spPr>
          <a:xfrm>
            <a:off y="51150" x="102300"/>
            <a:ext cy="290965" cx="2062324"/>
          </a:xfrm>
          <a:prstGeom prst="rect">
            <a:avLst/>
          </a:prstGeom>
          <a:noFill/>
          <a:ln>
            <a:noFill/>
          </a:ln>
        </p:spPr>
        <p:txBody>
          <a:bodyPr bIns="38100" rIns="38100" lIns="38100" tIns="38100" anchor="ctr" anchorCtr="0">
            <a:noAutofit/>
          </a:bodyPr>
          <a:lstStyle/>
          <a:p>
            <a:pPr algn="l" marR="0" indent="0" marL="0">
              <a:lnSpc>
                <a:spcPct val="1204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1222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Figure 46.4b</a:t>
            </a:r>
          </a:p>
        </p:txBody>
      </p:sp>
      <p:pic>
        <p:nvPicPr>
          <p:cNvPr id="132" name="Shape 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444500" x="10575"/>
            <a:ext cy="6731000" cx="10138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" name="Shape 2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6" name="Shape 26"/>
          <p:cNvSpPr txBox="1"/>
          <p:nvPr/>
        </p:nvSpPr>
        <p:spPr>
          <a:xfrm>
            <a:off y="559150" x="1118300"/>
            <a:ext cy="3222974" cx="7660900"/>
          </a:xfrm>
          <a:prstGeom prst="rect">
            <a:avLst/>
          </a:prstGeom>
          <a:noFill/>
          <a:ln>
            <a:noFill/>
          </a:ln>
        </p:spPr>
        <p:txBody>
          <a:bodyPr bIns="38100" rIns="38100" lIns="38100" tIns="38100" anchor="t" anchorCtr="0">
            <a:noAutofit/>
          </a:bodyPr>
          <a:lstStyle/>
          <a:p>
            <a:pPr algn="ctr" marR="0" indent="0" mar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3555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Ecology: the study of interactions of organisms with other organisms and with the physical environment </a:t>
            </a:r>
          </a:p>
          <a:p>
            <a:pPr algn="ctr" marR="0" indent="0" mar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55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marR="0" indent="0" mar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3555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(word means "study of house")</a:t>
            </a:r>
          </a:p>
          <a:p>
            <a:pPr algn="ctr" marR="0" indent="0" marL="0">
              <a:lnSpc>
                <a:spcPct val="1197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" name="Shape 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4141375" x="1282700"/>
            <a:ext cy="3174999" cx="4233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Shape 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3971062" x="5936550"/>
            <a:ext cy="3280824" cx="245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6" name="Shape 13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37" name="Shape 137"/>
          <p:cNvSpPr txBox="1"/>
          <p:nvPr>
            <p:ph type="title"/>
          </p:nvPr>
        </p:nvSpPr>
        <p:spPr>
          <a:xfrm>
            <a:off y="51150" x="102300"/>
            <a:ext cy="290965" cx="2062324"/>
          </a:xfrm>
          <a:prstGeom prst="rect">
            <a:avLst/>
          </a:prstGeom>
          <a:noFill/>
          <a:ln>
            <a:noFill/>
          </a:ln>
        </p:spPr>
        <p:txBody>
          <a:bodyPr bIns="38100" rIns="38100" lIns="38100" tIns="38100" anchor="ctr" anchorCtr="0">
            <a:noAutofit/>
          </a:bodyPr>
          <a:lstStyle/>
          <a:p>
            <a:pPr algn="l" marR="0" indent="0" marL="0">
              <a:lnSpc>
                <a:spcPct val="1204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1222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Figure 46.4c</a:t>
            </a:r>
          </a:p>
        </p:txBody>
      </p:sp>
      <p:pic>
        <p:nvPicPr>
          <p:cNvPr id="138" name="Shape 1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370400" x="10575"/>
            <a:ext cy="6879149" cx="10138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2" name="Shape 14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43" name="Shape 143"/>
          <p:cNvSpPr txBox="1"/>
          <p:nvPr>
            <p:ph type="title"/>
          </p:nvPr>
        </p:nvSpPr>
        <p:spPr>
          <a:xfrm>
            <a:off y="51150" x="102300"/>
            <a:ext cy="290965" cx="2062324"/>
          </a:xfrm>
          <a:prstGeom prst="rect">
            <a:avLst/>
          </a:prstGeom>
          <a:noFill/>
          <a:ln>
            <a:noFill/>
          </a:ln>
        </p:spPr>
        <p:txBody>
          <a:bodyPr bIns="38100" rIns="38100" lIns="38100" tIns="38100" anchor="ctr" anchorCtr="0">
            <a:noAutofit/>
          </a:bodyPr>
          <a:lstStyle/>
          <a:p>
            <a:pPr algn="l" marR="0" indent="0" marL="0">
              <a:lnSpc>
                <a:spcPct val="1204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1222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Figure 46.4d</a:t>
            </a:r>
          </a:p>
        </p:txBody>
      </p:sp>
      <p:pic>
        <p:nvPicPr>
          <p:cNvPr id="144" name="Shape 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338650" x="10575"/>
            <a:ext cy="6942649" cx="10138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8" name="Shape 14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49" name="Shape 149"/>
          <p:cNvSpPr txBox="1"/>
          <p:nvPr/>
        </p:nvSpPr>
        <p:spPr>
          <a:xfrm>
            <a:off y="305150" x="440950"/>
            <a:ext cy="1205075" cx="9438900"/>
          </a:xfrm>
          <a:prstGeom prst="rect">
            <a:avLst/>
          </a:prstGeom>
          <a:noFill/>
          <a:ln>
            <a:noFill/>
          </a:ln>
        </p:spPr>
        <p:txBody>
          <a:bodyPr bIns="38100" rIns="38100" lIns="38100" tIns="38100" anchor="t" anchorCtr="0">
            <a:noAutofit/>
          </a:bodyPr>
          <a:lstStyle/>
          <a:p>
            <a:pPr algn="l" marR="0" indent="0" marL="0">
              <a:lnSpc>
                <a:spcPct val="12007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3666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DEMOGRAPHICS - statistical study of a population’s density, distribution and growth rate</a:t>
            </a:r>
          </a:p>
        </p:txBody>
      </p:sp>
      <p:sp>
        <p:nvSpPr>
          <p:cNvPr id="150" name="Shape 150"/>
          <p:cNvSpPr txBox="1"/>
          <p:nvPr/>
        </p:nvSpPr>
        <p:spPr>
          <a:xfrm>
            <a:off y="3776475" x="610300"/>
            <a:ext cy="2538599" cx="4138200"/>
          </a:xfrm>
          <a:prstGeom prst="rect">
            <a:avLst/>
          </a:prstGeom>
          <a:noFill/>
          <a:ln>
            <a:noFill/>
          </a:ln>
        </p:spPr>
        <p:txBody>
          <a:bodyPr bIns="38100" rIns="38100" lIns="38100" tIns="38100" anchor="t" anchorCtr="0">
            <a:noAutofit/>
          </a:bodyPr>
          <a:lstStyle/>
          <a:p>
            <a:pPr algn="l" marR="0" indent="0" marL="0">
              <a:lnSpc>
                <a:spcPct val="1197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2666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You will create a survivorship curve of a human population by studying cemetery data </a:t>
            </a:r>
          </a:p>
          <a:p>
            <a:pPr algn="l" marR="0" indent="0" marL="0">
              <a:lnSpc>
                <a:spcPct val="1197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2666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(lab later this week)</a:t>
            </a:r>
          </a:p>
        </p:txBody>
      </p:sp>
      <p:pic>
        <p:nvPicPr>
          <p:cNvPr id="151" name="Shape 1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778000" x="5249325"/>
            <a:ext cy="5513900" cx="4138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5" name="Shape 15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56" name="Shape 156"/>
          <p:cNvSpPr txBox="1"/>
          <p:nvPr/>
        </p:nvSpPr>
        <p:spPr>
          <a:xfrm>
            <a:off y="389800" x="356300"/>
            <a:ext cy="4365300" cx="9354299"/>
          </a:xfrm>
          <a:prstGeom prst="rect">
            <a:avLst/>
          </a:prstGeom>
          <a:noFill/>
          <a:ln>
            <a:noFill/>
          </a:ln>
        </p:spPr>
        <p:txBody>
          <a:bodyPr bIns="38100" rIns="38100" lIns="38100" tIns="38100" anchor="t" anchorCtr="0">
            <a:noAutofit/>
          </a:bodyPr>
          <a:lstStyle/>
          <a:p>
            <a:pPr algn="l" marR="0" indent="0" mar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sz="3333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46.3 Population Growth Models</a:t>
            </a:r>
          </a:p>
          <a:p>
            <a:pPr algn="l" marR="0" indent="0" mar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333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marR="0" indent="0" mar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3333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Discrete Breeding: Reproduction occurs once in life (followed by death) - this is also called a </a:t>
            </a:r>
            <a:r>
              <a:rPr sz="3333" lang="en-US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Boom and Bust Cycle</a:t>
            </a:r>
          </a:p>
          <a:p>
            <a:pPr algn="l" rtl="0" lvl="0" marR="0" indent="0" mar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333"/>
          </a:p>
          <a:p>
            <a:pPr algn="l" marR="0" indent="0" mar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3333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Continuous Breeding: occurs throughout lifetime</a:t>
            </a:r>
          </a:p>
          <a:p>
            <a:pPr algn="ctr" marR="0" indent="0" marL="0">
              <a:lnSpc>
                <a:spcPct val="1197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0" name="Shape 16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161" name="Shape 1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0" x="719650"/>
            <a:ext cy="7620000" cx="8720649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Shape 162"/>
          <p:cNvSpPr txBox="1"/>
          <p:nvPr>
            <p:ph type="title"/>
          </p:nvPr>
        </p:nvSpPr>
        <p:spPr>
          <a:xfrm>
            <a:off y="51150" x="102300"/>
            <a:ext cy="290965" cx="2062324"/>
          </a:xfrm>
          <a:prstGeom prst="rect">
            <a:avLst/>
          </a:prstGeom>
          <a:noFill/>
          <a:ln>
            <a:noFill/>
          </a:ln>
        </p:spPr>
        <p:txBody>
          <a:bodyPr bIns="38100" rIns="38100" lIns="38100" tIns="38100" anchor="ctr" anchorCtr="0">
            <a:noAutofit/>
          </a:bodyPr>
          <a:lstStyle/>
          <a:p>
            <a:pPr algn="l" marR="0" indent="0" marL="0">
              <a:lnSpc>
                <a:spcPct val="1204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1222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Figure 46.6b</a:t>
            </a:r>
          </a:p>
        </p:txBody>
      </p:sp>
    </p:spTree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6" name="Shape 16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67" name="Shape 167"/>
          <p:cNvSpPr txBox="1"/>
          <p:nvPr>
            <p:ph type="title"/>
          </p:nvPr>
        </p:nvSpPr>
        <p:spPr>
          <a:xfrm>
            <a:off y="220475" x="1202950"/>
            <a:ext cy="1159224" cx="7745575"/>
          </a:xfrm>
          <a:prstGeom prst="rect">
            <a:avLst/>
          </a:prstGeom>
          <a:noFill/>
          <a:ln>
            <a:noFill/>
          </a:ln>
        </p:spPr>
        <p:txBody>
          <a:bodyPr bIns="38100" rIns="38100" lIns="38100" tIns="38100" anchor="ctr" anchorCtr="0">
            <a:noAutofit/>
          </a:bodyPr>
          <a:lstStyle/>
          <a:p>
            <a:pPr algn="ctr" marR="0" indent="0" mar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3555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AGE STRUCTURE DIAGRAMS</a:t>
            </a:r>
          </a:p>
        </p:txBody>
      </p:sp>
      <p:pic>
        <p:nvPicPr>
          <p:cNvPr id="168" name="Shape 1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782279" x="37800"/>
            <a:ext cy="1575675" cx="1008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Shape 169"/>
          <p:cNvSpPr txBox="1"/>
          <p:nvPr/>
        </p:nvSpPr>
        <p:spPr>
          <a:xfrm>
            <a:off y="3851075" x="342400"/>
            <a:ext cy="3357900" cx="95553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3000" lang="en-US"/>
              <a:t>1.  Which one shows a declining birth rate?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3000"/>
          </a:p>
          <a:p>
            <a:pPr rtl="0" lvl="0">
              <a:spcBef>
                <a:spcPts val="0"/>
              </a:spcBef>
              <a:buNone/>
            </a:pPr>
            <a:r>
              <a:rPr sz="3000" lang="en-US"/>
              <a:t>2.  Which one shows a growing population?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3000"/>
          </a:p>
          <a:p>
            <a:pPr>
              <a:spcBef>
                <a:spcPts val="0"/>
              </a:spcBef>
              <a:buNone/>
            </a:pPr>
            <a:r>
              <a:rPr sz="3000" lang="en-US"/>
              <a:t>3.  Which one might indicate a situation where males are not as likely to survive?  Suggest a reason why this might happen in some cultures?</a:t>
            </a:r>
          </a:p>
        </p:txBody>
      </p:sp>
    </p:spTree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3" name="Shape 17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74" name="Shape 174"/>
          <p:cNvSpPr txBox="1"/>
          <p:nvPr>
            <p:ph type="title"/>
          </p:nvPr>
        </p:nvSpPr>
        <p:spPr>
          <a:xfrm>
            <a:off y="220475" x="1202950"/>
            <a:ext cy="1159200" cx="7745699"/>
          </a:xfrm>
          <a:prstGeom prst="rect">
            <a:avLst/>
          </a:prstGeom>
          <a:noFill/>
          <a:ln>
            <a:noFill/>
          </a:ln>
        </p:spPr>
        <p:txBody>
          <a:bodyPr bIns="38100" rIns="38100" lIns="38100" tIns="38100" anchor="ctr" anchorCtr="0">
            <a:noAutofit/>
          </a:bodyPr>
          <a:lstStyle/>
          <a:p>
            <a:pPr algn="ctr" rtl="0" lvl="0" marR="0" indent="0" mar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3555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AGE STRUCTURE DIAGRAMS</a:t>
            </a:r>
          </a:p>
        </p:txBody>
      </p:sp>
      <p:pic>
        <p:nvPicPr>
          <p:cNvPr id="175" name="Shape 1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852075" x="10575"/>
            <a:ext cy="3915824" cx="10138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9" name="Shape 17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80" name="Shape 180"/>
          <p:cNvSpPr txBox="1"/>
          <p:nvPr>
            <p:ph type="title"/>
          </p:nvPr>
        </p:nvSpPr>
        <p:spPr>
          <a:xfrm>
            <a:off y="51150" x="102300"/>
            <a:ext cy="290965" cx="2062324"/>
          </a:xfrm>
          <a:prstGeom prst="rect">
            <a:avLst/>
          </a:prstGeom>
          <a:noFill/>
          <a:ln>
            <a:noFill/>
          </a:ln>
        </p:spPr>
        <p:txBody>
          <a:bodyPr bIns="38100" rIns="38100" lIns="38100" tIns="38100" anchor="ctr" anchorCtr="0">
            <a:noAutofit/>
          </a:bodyPr>
          <a:lstStyle/>
          <a:p>
            <a:pPr algn="l" marR="0" indent="0" marL="0">
              <a:lnSpc>
                <a:spcPct val="1204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1222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Figure 46.16</a:t>
            </a:r>
          </a:p>
        </p:txBody>
      </p:sp>
      <p:pic>
        <p:nvPicPr>
          <p:cNvPr id="181" name="Shape 1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920725" x="10575"/>
            <a:ext cy="5778500" cx="10138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5" name="Shape 18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86" name="Shape 186"/>
          <p:cNvSpPr txBox="1"/>
          <p:nvPr>
            <p:ph type="title"/>
          </p:nvPr>
        </p:nvSpPr>
        <p:spPr>
          <a:xfrm>
            <a:off y="123225" x="250650"/>
            <a:ext cy="542699" cx="6052200"/>
          </a:xfrm>
          <a:prstGeom prst="rect">
            <a:avLst/>
          </a:prstGeom>
          <a:noFill/>
          <a:ln>
            <a:noFill/>
          </a:ln>
        </p:spPr>
        <p:txBody>
          <a:bodyPr bIns="38100" rIns="38100" lIns="38100" tIns="38100" anchor="ctr" anchorCtr="0">
            <a:noAutofit/>
          </a:bodyPr>
          <a:lstStyle/>
          <a:p>
            <a:pPr algn="l" marR="0" indent="0" marL="0">
              <a:lnSpc>
                <a:spcPct val="1197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2666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Exponential vs Logistic Growth </a:t>
            </a:r>
          </a:p>
        </p:txBody>
      </p:sp>
      <p:sp>
        <p:nvSpPr>
          <p:cNvPr id="187" name="Shape 187"/>
          <p:cNvSpPr txBox="1"/>
          <p:nvPr/>
        </p:nvSpPr>
        <p:spPr>
          <a:xfrm>
            <a:off y="3950925" x="250650"/>
            <a:ext cy="3363899" cx="4727699"/>
          </a:xfrm>
          <a:prstGeom prst="rect">
            <a:avLst/>
          </a:prstGeom>
          <a:noFill/>
          <a:ln>
            <a:noFill/>
          </a:ln>
        </p:spPr>
        <p:txBody>
          <a:bodyPr bIns="38100" rIns="38100" lIns="38100" tIns="38100" anchor="t" anchorCtr="0">
            <a:noAutofit/>
          </a:bodyPr>
          <a:lstStyle/>
          <a:p>
            <a:pPr algn="l" marR="0" indent="0" mar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sz="2222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J-shaped curve</a:t>
            </a:r>
          </a:p>
          <a:p>
            <a:pPr algn="l" marR="0" indent="0" mar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22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marR="0" indent="0" mar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2222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Lag Phase then Exponential Growth</a:t>
            </a:r>
          </a:p>
          <a:p>
            <a:pPr algn="l" marR="0" indent="0" mar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22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marR="0" indent="0" mar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2222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population has not yet reached its carrying capacity. </a:t>
            </a:r>
          </a:p>
          <a:p>
            <a:pPr algn="l" marR="0" indent="0" mar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22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marR="0" indent="0" mar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2222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Requires unlimited resources</a:t>
            </a:r>
          </a:p>
        </p:txBody>
      </p:sp>
      <p:sp>
        <p:nvSpPr>
          <p:cNvPr id="188" name="Shape 188"/>
          <p:cNvSpPr txBox="1"/>
          <p:nvPr/>
        </p:nvSpPr>
        <p:spPr>
          <a:xfrm>
            <a:off y="3154800" x="5525900"/>
            <a:ext cy="4101300" cx="4242599"/>
          </a:xfrm>
          <a:prstGeom prst="rect">
            <a:avLst/>
          </a:prstGeom>
          <a:noFill/>
          <a:ln>
            <a:noFill/>
          </a:ln>
        </p:spPr>
        <p:txBody>
          <a:bodyPr bIns="38100" rIns="38100" lIns="38100" tIns="38100" anchor="t" anchorCtr="0">
            <a:noAutofit/>
          </a:bodyPr>
          <a:lstStyle/>
          <a:p>
            <a:pPr algn="l" marR="0" indent="0" marL="0">
              <a:lnSpc>
                <a:spcPct val="1197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sz="2666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S-shaped Curve</a:t>
            </a:r>
          </a:p>
          <a:p>
            <a:pPr algn="l" marR="0" indent="0" marL="0">
              <a:lnSpc>
                <a:spcPct val="1197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marR="0" indent="0" mar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2222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Lag Phase, exp growth phase, Deceleration, Stable Equilibrium Phase</a:t>
            </a:r>
          </a:p>
          <a:p>
            <a:pPr algn="l" marR="0" indent="0" mar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22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marR="0" indent="0" mar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sz="2222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Carrying Capacity</a:t>
            </a:r>
            <a:r>
              <a:rPr sz="2222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the maximum size of a population that an area can support</a:t>
            </a:r>
          </a:p>
        </p:txBody>
      </p:sp>
      <p:pic>
        <p:nvPicPr>
          <p:cNvPr id="189" name="Shape 1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571900" x="5680250"/>
            <a:ext cy="2266950" cx="283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Shape 1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830200" x="1089050"/>
            <a:ext cy="2857500" cx="323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4" name="Shape 19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195" name="Shape 1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0" x="635000"/>
            <a:ext cy="7620000" cx="889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Shape 196"/>
          <p:cNvSpPr txBox="1"/>
          <p:nvPr>
            <p:ph type="title"/>
          </p:nvPr>
        </p:nvSpPr>
        <p:spPr>
          <a:xfrm>
            <a:off y="51150" x="102300"/>
            <a:ext cy="290965" cx="2062324"/>
          </a:xfrm>
          <a:prstGeom prst="rect">
            <a:avLst/>
          </a:prstGeom>
          <a:noFill/>
          <a:ln>
            <a:noFill/>
          </a:ln>
        </p:spPr>
        <p:txBody>
          <a:bodyPr bIns="38100" rIns="38100" lIns="38100" tIns="38100" anchor="ctr" anchorCtr="0">
            <a:noAutofit/>
          </a:bodyPr>
          <a:lstStyle/>
          <a:p>
            <a:pPr algn="l" marR="0" indent="0" marL="0">
              <a:lnSpc>
                <a:spcPct val="1204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1222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Figure 46.7b</a:t>
            </a:r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" name="Shape 3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y="51150" x="102300"/>
            <a:ext cy="290965" cx="2062324"/>
          </a:xfrm>
          <a:prstGeom prst="rect">
            <a:avLst/>
          </a:prstGeom>
          <a:noFill/>
          <a:ln>
            <a:noFill/>
          </a:ln>
        </p:spPr>
        <p:txBody>
          <a:bodyPr bIns="38100" rIns="38100" lIns="38100" tIns="38100" anchor="ctr" anchorCtr="0">
            <a:noAutofit/>
          </a:bodyPr>
          <a:lstStyle/>
          <a:p>
            <a:pPr algn="l" marR="0" indent="0" marL="0">
              <a:lnSpc>
                <a:spcPct val="1204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1222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 46</a:t>
            </a:r>
          </a:p>
        </p:txBody>
      </p:sp>
      <p:pic>
        <p:nvPicPr>
          <p:cNvPr id="34" name="Shape 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947325" x="931325"/>
            <a:ext cy="5259900" cx="8191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Shape 35"/>
          <p:cNvSpPr txBox="1"/>
          <p:nvPr/>
        </p:nvSpPr>
        <p:spPr>
          <a:xfrm>
            <a:off y="305150" x="864300"/>
            <a:ext cy="1616074" cx="8253574"/>
          </a:xfrm>
          <a:prstGeom prst="rect">
            <a:avLst/>
          </a:prstGeom>
          <a:noFill/>
          <a:ln>
            <a:noFill/>
          </a:ln>
        </p:spPr>
        <p:txBody>
          <a:bodyPr bIns="38100" rIns="38100" lIns="38100" tIns="38100" anchor="t" anchorCtr="0">
            <a:noAutofit/>
          </a:bodyPr>
          <a:lstStyle/>
          <a:p>
            <a:pPr algn="ctr" marR="0" indent="0" marL="0">
              <a:lnSpc>
                <a:spcPct val="12007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3666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Population: members of the same species living in the same area</a:t>
            </a:r>
          </a:p>
        </p:txBody>
      </p:sp>
    </p:spTree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0" name="Shape 20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201" name="Shape 2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115450" x="139749"/>
            <a:ext cy="6284825" cx="9711075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Shape 202"/>
          <p:cNvSpPr txBox="1"/>
          <p:nvPr/>
        </p:nvSpPr>
        <p:spPr>
          <a:xfrm>
            <a:off y="129150" x="223075"/>
            <a:ext cy="1197599" cx="97919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sz="3000" lang="en-US"/>
              <a:t>If the carrying capacity is exceeded, the population can decline fast due to resource depletion.</a:t>
            </a:r>
          </a:p>
        </p:txBody>
      </p:sp>
    </p:spTree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6" name="Shape 20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07" name="Shape 207"/>
          <p:cNvSpPr txBox="1"/>
          <p:nvPr>
            <p:ph type="title"/>
          </p:nvPr>
        </p:nvSpPr>
        <p:spPr>
          <a:xfrm>
            <a:off y="51150" x="102300"/>
            <a:ext cy="290965" cx="2062324"/>
          </a:xfrm>
          <a:prstGeom prst="rect">
            <a:avLst/>
          </a:prstGeom>
          <a:noFill/>
          <a:ln>
            <a:noFill/>
          </a:ln>
        </p:spPr>
        <p:txBody>
          <a:bodyPr bIns="38100" rIns="38100" lIns="38100" tIns="38100" anchor="ctr" anchorCtr="0">
            <a:noAutofit/>
          </a:bodyPr>
          <a:lstStyle/>
          <a:p>
            <a:pPr algn="l" marR="0" indent="0" marL="0">
              <a:lnSpc>
                <a:spcPct val="1204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1222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Figure 46.8b</a:t>
            </a:r>
          </a:p>
        </p:txBody>
      </p:sp>
      <p:pic>
        <p:nvPicPr>
          <p:cNvPr id="208" name="Shape 2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730225" x="10575"/>
            <a:ext cy="6159500" cx="10138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2" name="Shape 21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213" name="Shape 2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y="4681250" x="6245400"/>
            <a:ext cy="2555757" cx="3407699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Shape 214"/>
          <p:cNvSpPr txBox="1"/>
          <p:nvPr/>
        </p:nvSpPr>
        <p:spPr>
          <a:xfrm>
            <a:off y="176125" x="366000"/>
            <a:ext cy="6786299" cx="9287100"/>
          </a:xfrm>
          <a:prstGeom prst="rect">
            <a:avLst/>
          </a:prstGeom>
          <a:noFill/>
          <a:ln>
            <a:noFill/>
          </a:ln>
        </p:spPr>
        <p:txBody>
          <a:bodyPr bIns="38100" rIns="38100" lIns="38100" tIns="38100" anchor="t" anchorCtr="0">
            <a:noAutofit/>
          </a:bodyPr>
          <a:lstStyle/>
          <a:p>
            <a:pPr algn="ctr" rtl="0" lvl="0" marR="0" indent="0" marL="0">
              <a:lnSpc>
                <a:spcPct val="1197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u="sng" sz="2666" lang="en-US"/>
              <a:t>Formulas related to population growth</a:t>
            </a:r>
          </a:p>
          <a:p>
            <a:pPr algn="ctr" rtl="0" lvl="0" marR="0" indent="0" marL="0">
              <a:lnSpc>
                <a:spcPct val="1197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66"/>
          </a:p>
          <a:p>
            <a:pPr algn="ctr" rtl="0" lvl="0" marR="0" indent="0" marL="0">
              <a:lnSpc>
                <a:spcPct val="1197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2666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Growth rate (r) = birth rate (b) - death rate (d</a:t>
            </a:r>
            <a:r>
              <a:rPr sz="2666" lang="en-US"/>
              <a:t>)</a:t>
            </a:r>
          </a:p>
          <a:p>
            <a:pPr algn="ctr" rtl="0" lvl="0" marR="0" indent="0" marL="0">
              <a:lnSpc>
                <a:spcPct val="1197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2666" lang="en-US"/>
              <a:t>              # of births / total            # of deaths / total</a:t>
            </a:r>
          </a:p>
          <a:p>
            <a:pPr algn="ctr" rtl="0" lvl="0" marR="0" indent="0" marL="0">
              <a:lnSpc>
                <a:spcPct val="1197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66"/>
          </a:p>
          <a:p>
            <a:pPr rtl="0" lv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sz="1800" lang="en-US">
                <a:solidFill>
                  <a:schemeClr val="dk1"/>
                </a:solidFill>
              </a:rPr>
              <a:t>Practice Problem:   In research on beetles, you estimate that the populations size is 3000.  Over the course of a month, you record 400 births and 150 deaths.   </a:t>
            </a:r>
          </a:p>
          <a:p>
            <a:pPr rtl="0" lv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spcBef>
                <a:spcPts val="0"/>
              </a:spcBef>
              <a:buNone/>
            </a:pPr>
            <a:r>
              <a:rPr sz="1800" lang="en-US">
                <a:solidFill>
                  <a:schemeClr val="dk1"/>
                </a:solidFill>
              </a:rPr>
              <a:t>What is the growth rate (r)?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algn="ctr" rtl="0" lvl="0">
              <a:lnSpc>
                <a:spcPct val="119791"/>
              </a:lnSpc>
              <a:spcBef>
                <a:spcPts val="0"/>
              </a:spcBef>
              <a:buClr>
                <a:schemeClr val="dk1"/>
              </a:buClr>
              <a:buSzPct val="40740"/>
              <a:buFont typeface="Arial"/>
              <a:buNone/>
            </a:pPr>
            <a:r>
              <a:rPr sz="2666" lang="en-US">
                <a:solidFill>
                  <a:schemeClr val="dk1"/>
                </a:solidFill>
              </a:rPr>
              <a:t>Population growth = rN </a:t>
            </a:r>
          </a:p>
          <a:p>
            <a:pPr algn="ctr" rtl="0" lvl="0">
              <a:lnSpc>
                <a:spcPct val="119791"/>
              </a:lnSpc>
              <a:spcBef>
                <a:spcPts val="0"/>
              </a:spcBef>
              <a:buClr>
                <a:schemeClr val="dk1"/>
              </a:buClr>
              <a:buSzPct val="40740"/>
              <a:buFont typeface="Arial"/>
              <a:buNone/>
            </a:pPr>
            <a:r>
              <a:rPr sz="2666" lang="en-US">
                <a:solidFill>
                  <a:schemeClr val="dk1"/>
                </a:solidFill>
              </a:rPr>
              <a:t>(r = growth rate, N = original population size)</a:t>
            </a:r>
          </a:p>
          <a:p>
            <a:pPr algn="ctr" rtl="0" lvl="0">
              <a:lnSpc>
                <a:spcPct val="119791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2666">
              <a:solidFill>
                <a:schemeClr val="dk1"/>
              </a:solidFill>
            </a:endParaRPr>
          </a:p>
          <a:p>
            <a:pPr rtl="0" lvl="0">
              <a:lnSpc>
                <a:spcPct val="119791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sz="1800" lang="en-US">
                <a:solidFill>
                  <a:schemeClr val="dk1"/>
                </a:solidFill>
              </a:rPr>
              <a:t>Calculate the population growth of the beetle population. </a:t>
            </a:r>
          </a:p>
          <a:p>
            <a:pPr algn="ctr" rtl="0" lvl="0" marR="0" indent="0" marL="0">
              <a:lnSpc>
                <a:spcPct val="1197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rtl="0" lvl="0" marR="0" indent="0" marL="0">
              <a:lnSpc>
                <a:spcPct val="1197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8" name="Shape 21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219" name="Shape 2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0" x="861362"/>
            <a:ext cy="5218275" cx="7738575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Shape 220"/>
          <p:cNvSpPr txBox="1"/>
          <p:nvPr/>
        </p:nvSpPr>
        <p:spPr>
          <a:xfrm>
            <a:off y="4978250" x="328750"/>
            <a:ext cy="2360100" cx="952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1800" lang="en-US"/>
              <a:t>Consider that you  have 10 females in a population that have a reproductive rate of 8, what will be the population in the subsequent years.  Assume offspring are equally male and female. 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rPr sz="1800" lang="en-US"/>
              <a:t>Year 1 = </a:t>
            </a:r>
          </a:p>
          <a:p>
            <a:pPr rtl="0" lvl="0">
              <a:spcBef>
                <a:spcPts val="0"/>
              </a:spcBef>
              <a:buNone/>
            </a:pPr>
            <a:r>
              <a:rPr sz="1800" lang="en-US"/>
              <a:t>Year 2 =</a:t>
            </a:r>
          </a:p>
          <a:p>
            <a:pPr rtl="0" lvl="0">
              <a:spcBef>
                <a:spcPts val="0"/>
              </a:spcBef>
              <a:buNone/>
            </a:pPr>
            <a:r>
              <a:rPr sz="1800" lang="en-US"/>
              <a:t>Year 3 = </a:t>
            </a:r>
          </a:p>
          <a:p>
            <a:pPr>
              <a:spcBef>
                <a:spcPts val="0"/>
              </a:spcBef>
              <a:buNone/>
            </a:pPr>
            <a:r>
              <a:rPr sz="1800" lang="en-US"/>
              <a:t>Year 4 = </a:t>
            </a:r>
          </a:p>
        </p:txBody>
      </p:sp>
    </p:spTree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4" name="Shape 22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225" name="Shape 2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0" x="10587"/>
            <a:ext cy="6074825" cx="10138825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Shape 226"/>
          <p:cNvSpPr txBox="1"/>
          <p:nvPr/>
        </p:nvSpPr>
        <p:spPr>
          <a:xfrm>
            <a:off y="5823600" x="140900"/>
            <a:ext cy="1538100" cx="98624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2400" lang="en-US"/>
              <a:t>The logistic growth equation takes into account the carrying capacity (K).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2400"/>
          </a:p>
          <a:p>
            <a:pPr rtl="0" lvl="0">
              <a:spcBef>
                <a:spcPts val="0"/>
              </a:spcBef>
              <a:buNone/>
            </a:pPr>
            <a:r>
              <a:rPr sz="2400" lang="en-US"/>
              <a:t>*And you thought you’d never use a differential equation in real life!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2400"/>
          </a:p>
          <a:p>
            <a:pPr>
              <a:spcBef>
                <a:spcPts val="0"/>
              </a:spcBef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0" name="Shape 23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31" name="Shape 231"/>
          <p:cNvSpPr txBox="1"/>
          <p:nvPr/>
        </p:nvSpPr>
        <p:spPr>
          <a:xfrm>
            <a:off y="164900" x="248800"/>
            <a:ext cy="623099" cx="7999500"/>
          </a:xfrm>
          <a:prstGeom prst="rect">
            <a:avLst/>
          </a:prstGeom>
          <a:noFill/>
          <a:ln>
            <a:noFill/>
          </a:ln>
        </p:spPr>
        <p:txBody>
          <a:bodyPr bIns="38100" rIns="38100" lIns="38100" tIns="38100" anchor="t" anchorCtr="0">
            <a:noAutofit/>
          </a:bodyPr>
          <a:lstStyle/>
          <a:p>
            <a:pPr algn="ctr" marR="0" indent="0" mar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3555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46.4 Regulation of Population Size</a:t>
            </a:r>
          </a:p>
        </p:txBody>
      </p:sp>
      <p:sp>
        <p:nvSpPr>
          <p:cNvPr id="232" name="Shape 232"/>
          <p:cNvSpPr txBox="1"/>
          <p:nvPr/>
        </p:nvSpPr>
        <p:spPr>
          <a:xfrm>
            <a:off y="1345275" x="589275"/>
            <a:ext cy="3045900" cx="9108899"/>
          </a:xfrm>
          <a:prstGeom prst="rect">
            <a:avLst/>
          </a:prstGeom>
          <a:noFill/>
          <a:ln>
            <a:noFill/>
          </a:ln>
        </p:spPr>
        <p:txBody>
          <a:bodyPr bIns="38100" rIns="38100" lIns="38100" tIns="38100" anchor="t" anchorCtr="0">
            <a:noAutofit/>
          </a:bodyPr>
          <a:lstStyle/>
          <a:p>
            <a:pPr algn="l" marR="0" indent="0" mar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3333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Density Independent Factors: weather and other natural disasters</a:t>
            </a:r>
          </a:p>
          <a:p>
            <a:pPr algn="l" rtl="0" lvl="0" marR="0" indent="0" mar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333"/>
          </a:p>
          <a:p>
            <a:pPr algn="l" marR="0" indent="0" mar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3333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Density Dependent Factors: food, space, water, parasitism, competition</a:t>
            </a:r>
          </a:p>
          <a:p>
            <a:pPr algn="ctr" marR="0" indent="0" marL="0">
              <a:lnSpc>
                <a:spcPct val="1197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6" name="Shape 23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37" name="Shape 237"/>
          <p:cNvSpPr txBox="1"/>
          <p:nvPr>
            <p:ph type="title"/>
          </p:nvPr>
        </p:nvSpPr>
        <p:spPr>
          <a:xfrm>
            <a:off y="51150" x="102300"/>
            <a:ext cy="290965" cx="2062324"/>
          </a:xfrm>
          <a:prstGeom prst="rect">
            <a:avLst/>
          </a:prstGeom>
          <a:noFill/>
          <a:ln>
            <a:noFill/>
          </a:ln>
        </p:spPr>
        <p:txBody>
          <a:bodyPr bIns="38100" rIns="38100" lIns="38100" tIns="38100" anchor="ctr" anchorCtr="0">
            <a:noAutofit/>
          </a:bodyPr>
          <a:lstStyle/>
          <a:p>
            <a:pPr algn="l" marR="0" indent="0" marL="0">
              <a:lnSpc>
                <a:spcPct val="1204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1222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Figure 46.10</a:t>
            </a:r>
          </a:p>
        </p:txBody>
      </p:sp>
      <p:pic>
        <p:nvPicPr>
          <p:cNvPr id="238" name="Shape 2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2539975" x="0"/>
            <a:ext cy="4624900" cx="10138824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Shape 239"/>
          <p:cNvSpPr txBox="1"/>
          <p:nvPr/>
        </p:nvSpPr>
        <p:spPr>
          <a:xfrm>
            <a:off y="643800" x="525625"/>
            <a:ext cy="2080200" cx="93485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bIns="38100" rIns="38100" lIns="38100" tIns="38100" anchor="t" anchorCtr="0">
            <a:noAutofit/>
          </a:bodyPr>
          <a:lstStyle/>
          <a:p>
            <a:pPr algn="ctr" marR="0" indent="0" marL="0">
              <a:lnSpc>
                <a:spcPct val="1197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2666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Density Independent Factor (Flash Flood) – it will have the same impact on a small pop as it does on a large pop.</a:t>
            </a:r>
          </a:p>
          <a:p>
            <a:pPr algn="ctr" marR="0" indent="0" marL="0">
              <a:lnSpc>
                <a:spcPct val="1197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marR="0" indent="0" marL="0">
              <a:lnSpc>
                <a:spcPct val="1197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2666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60% loss for both</a:t>
            </a:r>
          </a:p>
        </p:txBody>
      </p:sp>
    </p:spTree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3" name="Shape 24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44" name="Shape 244"/>
          <p:cNvSpPr txBox="1"/>
          <p:nvPr>
            <p:ph type="title"/>
          </p:nvPr>
        </p:nvSpPr>
        <p:spPr>
          <a:xfrm>
            <a:off y="51150" x="102300"/>
            <a:ext cy="290965" cx="2062324"/>
          </a:xfrm>
          <a:prstGeom prst="rect">
            <a:avLst/>
          </a:prstGeom>
          <a:noFill/>
          <a:ln>
            <a:noFill/>
          </a:ln>
        </p:spPr>
        <p:txBody>
          <a:bodyPr bIns="38100" rIns="38100" lIns="38100" tIns="38100" anchor="ctr" anchorCtr="0">
            <a:noAutofit/>
          </a:bodyPr>
          <a:lstStyle/>
          <a:p>
            <a:pPr algn="l" marR="0" indent="0" marL="0">
              <a:lnSpc>
                <a:spcPct val="1204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1222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Figure 46.11</a:t>
            </a:r>
          </a:p>
        </p:txBody>
      </p:sp>
      <p:pic>
        <p:nvPicPr>
          <p:cNvPr id="245" name="Shape 2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2783400" x="21150"/>
            <a:ext cy="4381500" cx="10138824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Shape 246"/>
          <p:cNvSpPr txBox="1"/>
          <p:nvPr/>
        </p:nvSpPr>
        <p:spPr>
          <a:xfrm>
            <a:off y="559150" x="779625"/>
            <a:ext cy="1033975" cx="8930899"/>
          </a:xfrm>
          <a:prstGeom prst="rect">
            <a:avLst/>
          </a:prstGeom>
          <a:noFill/>
          <a:ln>
            <a:noFill/>
          </a:ln>
        </p:spPr>
        <p:txBody>
          <a:bodyPr bIns="38100" rIns="38100" lIns="38100" tIns="38100" anchor="t" anchorCtr="0">
            <a:noAutofit/>
          </a:bodyPr>
          <a:lstStyle/>
          <a:p>
            <a:pPr algn="ctr" marR="0" indent="0" marL="0">
              <a:lnSpc>
                <a:spcPct val="1200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3111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Density Dependent Factor – as number increases, not all of them will have access to resources</a:t>
            </a:r>
          </a:p>
        </p:txBody>
      </p:sp>
    </p:spTree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0" name="Shape 25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51" name="Shape 251"/>
          <p:cNvSpPr txBox="1"/>
          <p:nvPr/>
        </p:nvSpPr>
        <p:spPr>
          <a:xfrm>
            <a:off y="275525" x="408225"/>
            <a:ext cy="5007899" cx="8592299"/>
          </a:xfrm>
          <a:prstGeom prst="rect">
            <a:avLst/>
          </a:prstGeom>
          <a:noFill/>
          <a:ln>
            <a:noFill/>
          </a:ln>
        </p:spPr>
        <p:txBody>
          <a:bodyPr bIns="38100" rIns="38100" lIns="38100" tIns="38100" anchor="t" anchorCtr="0">
            <a:noAutofit/>
          </a:bodyPr>
          <a:lstStyle/>
          <a:p>
            <a:pPr algn="l" marR="0" indent="0" mar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sz="3333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46.5 Life History Patterns</a:t>
            </a:r>
          </a:p>
          <a:p>
            <a:pPr algn="l" marR="0" indent="0" mar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333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marR="0" indent="0" mar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3333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K-strategists - small numbers of offspring, usually parental care (</a:t>
            </a:r>
            <a:r>
              <a:rPr b="1" sz="3333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</a:t>
            </a:r>
            <a:r>
              <a:rPr sz="3333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angaroo)</a:t>
            </a:r>
          </a:p>
          <a:p>
            <a:pPr algn="l" rtl="0" lvl="0" marR="0" indent="0" mar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333"/>
          </a:p>
          <a:p>
            <a:pPr algn="l" marR="0" indent="0" mar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3333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R-strategists - large numbers of offspring, no care, low survivability (</a:t>
            </a:r>
            <a:r>
              <a:rPr b="1" sz="3333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r>
              <a:rPr sz="3333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oaches)</a:t>
            </a:r>
          </a:p>
          <a:p>
            <a:pPr algn="ctr" marR="0" indent="0" marL="0">
              <a:lnSpc>
                <a:spcPct val="1197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5" name="Shape 25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56" name="Shape 256"/>
          <p:cNvSpPr txBox="1"/>
          <p:nvPr>
            <p:ph type="title"/>
          </p:nvPr>
        </p:nvSpPr>
        <p:spPr>
          <a:xfrm>
            <a:off y="51150" x="102300"/>
            <a:ext cy="290965" cx="2062324"/>
          </a:xfrm>
          <a:prstGeom prst="rect">
            <a:avLst/>
          </a:prstGeom>
          <a:noFill/>
          <a:ln>
            <a:noFill/>
          </a:ln>
        </p:spPr>
        <p:txBody>
          <a:bodyPr bIns="38100" rIns="38100" lIns="38100" tIns="38100" anchor="ctr" anchorCtr="0">
            <a:noAutofit/>
          </a:bodyPr>
          <a:lstStyle/>
          <a:p>
            <a:pPr algn="l" marR="0" indent="0" marL="0">
              <a:lnSpc>
                <a:spcPct val="1204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1222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Figure 46.14a</a:t>
            </a:r>
          </a:p>
        </p:txBody>
      </p:sp>
      <p:pic>
        <p:nvPicPr>
          <p:cNvPr id="257" name="Shape 2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0575" x="1259400"/>
            <a:ext cy="7609399" cx="7641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9" name="Shape 3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0" name="Shape 40"/>
          <p:cNvSpPr txBox="1"/>
          <p:nvPr/>
        </p:nvSpPr>
        <p:spPr>
          <a:xfrm>
            <a:off y="305150" x="694950"/>
            <a:ext cy="1171575" cx="9100250"/>
          </a:xfrm>
          <a:prstGeom prst="rect">
            <a:avLst/>
          </a:prstGeom>
          <a:noFill/>
          <a:ln>
            <a:noFill/>
          </a:ln>
        </p:spPr>
        <p:txBody>
          <a:bodyPr bIns="38100" rIns="38100" lIns="38100" tIns="38100" anchor="t" anchorCtr="0">
            <a:noAutofit/>
          </a:bodyPr>
          <a:lstStyle/>
          <a:p>
            <a:pPr algn="ctr" marR="0" indent="0" mar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3555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Community: all the different populations in an area</a:t>
            </a:r>
          </a:p>
        </p:txBody>
      </p:sp>
      <p:pic>
        <p:nvPicPr>
          <p:cNvPr id="41" name="Shape 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778000" x="1270000"/>
            <a:ext cy="5270475" cx="7027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1" name="Shape 26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262" name="Shape 2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0575" x="1206500"/>
            <a:ext cy="7598824" cx="7757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6" name="Shape 26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67" name="Shape 267"/>
          <p:cNvSpPr txBox="1"/>
          <p:nvPr/>
        </p:nvSpPr>
        <p:spPr>
          <a:xfrm>
            <a:off y="220475" x="525625"/>
            <a:ext cy="640625" cx="8930899"/>
          </a:xfrm>
          <a:prstGeom prst="rect">
            <a:avLst/>
          </a:prstGeom>
          <a:noFill/>
          <a:ln>
            <a:noFill/>
          </a:ln>
        </p:spPr>
        <p:txBody>
          <a:bodyPr bIns="38100" rIns="38100" lIns="38100" tIns="38100" anchor="t" anchorCtr="0">
            <a:noAutofit/>
          </a:bodyPr>
          <a:lstStyle/>
          <a:p>
            <a:pPr algn="ctr" marR="0" indent="0" marL="0">
              <a:lnSpc>
                <a:spcPct val="12007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3666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HUMAN POPULATION GROWTH</a:t>
            </a:r>
          </a:p>
        </p:txBody>
      </p:sp>
      <p:sp>
        <p:nvSpPr>
          <p:cNvPr id="268" name="Shape 268"/>
          <p:cNvSpPr txBox="1"/>
          <p:nvPr/>
        </p:nvSpPr>
        <p:spPr>
          <a:xfrm>
            <a:off y="861100" x="419950"/>
            <a:ext cy="6688500" cx="9618599"/>
          </a:xfrm>
          <a:prstGeom prst="rect">
            <a:avLst/>
          </a:prstGeom>
          <a:noFill/>
          <a:ln>
            <a:noFill/>
          </a:ln>
        </p:spPr>
        <p:txBody>
          <a:bodyPr bIns="38100" rIns="38100" lIns="38100" tIns="38100" anchor="t" anchorCtr="0">
            <a:noAutofit/>
          </a:bodyPr>
          <a:lstStyle/>
          <a:p>
            <a:pPr algn="l" marR="0" indent="0" marL="0">
              <a:lnSpc>
                <a:spcPct val="1197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2666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Current World Population: 6.6 billion (and growing)</a:t>
            </a:r>
          </a:p>
          <a:p>
            <a:pPr algn="l" lvl="0" marR="0" indent="-50800" marL="381000">
              <a:lnSpc>
                <a:spcPct val="11979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lvl="0" marR="0" indent="-50800" marL="381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1010"/>
              <a:buFont typeface="Arial"/>
              <a:buNone/>
            </a:pPr>
            <a:r>
              <a:rPr sz="2222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human population is now in an exponential part of a J-shaped growth curve.</a:t>
            </a:r>
          </a:p>
          <a:p>
            <a:pPr algn="l" lvl="0" marR="0" indent="-50800" marL="381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sz="2222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lvl="0" marR="0" indent="-50800" marL="381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1010"/>
              <a:buFont typeface="Arial"/>
              <a:buNone/>
            </a:pPr>
            <a:r>
              <a:rPr sz="2222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World population increases the equivalent of one medium-sized city (216,000) per day and 79 million per year.</a:t>
            </a:r>
          </a:p>
          <a:p>
            <a:pPr algn="l" lvl="0" marR="0" indent="-50800" marL="381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sz="2222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lvl="0" marR="0" indent="-50800" marL="381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1010"/>
              <a:buFont typeface="Arial"/>
              <a:buNone/>
            </a:pPr>
            <a:r>
              <a:rPr sz="2222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b="1" sz="2222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doubling time</a:t>
            </a:r>
            <a:r>
              <a:rPr sz="2222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is the length of time for a population size to double, now 53 years.</a:t>
            </a:r>
          </a:p>
          <a:p>
            <a:pPr algn="l" lvl="0" marR="0" indent="-50800" marL="381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sz="2222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lvl="0" marR="0" indent="-50800" marL="381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1010"/>
              <a:buFont typeface="Arial"/>
              <a:buNone/>
            </a:pPr>
            <a:r>
              <a:rPr sz="2222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Zero population growth is when the birthrate equals the death rate and the population size remains steady.</a:t>
            </a:r>
          </a:p>
          <a:p>
            <a:pPr algn="l" lvl="0" marR="0" indent="-50800" marL="381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sz="2222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lvl="0" marR="0" indent="-50800" marL="381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1010"/>
              <a:buFont typeface="Arial"/>
              <a:buNone/>
            </a:pPr>
            <a:r>
              <a:rPr sz="2222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world population may level off at 8, 10.5 or 14.2 billion, depending on the decline in net reproductive rate. </a:t>
            </a:r>
          </a:p>
          <a:p>
            <a:pPr algn="l" marR="0" indent="0" marL="0">
              <a:lnSpc>
                <a:spcPct val="1197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2" name="Shape 27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73" name="Shape 273"/>
          <p:cNvSpPr txBox="1"/>
          <p:nvPr/>
        </p:nvSpPr>
        <p:spPr>
          <a:xfrm>
            <a:off y="712425" x="356300"/>
            <a:ext cy="6015300" cx="9611999"/>
          </a:xfrm>
          <a:prstGeom prst="rect">
            <a:avLst/>
          </a:prstGeom>
          <a:noFill/>
          <a:ln>
            <a:noFill/>
          </a:ln>
        </p:spPr>
        <p:txBody>
          <a:bodyPr bIns="38100" rIns="38100" lIns="38100" tIns="38100" anchor="t" anchorCtr="0">
            <a:noAutofit/>
          </a:bodyPr>
          <a:lstStyle/>
          <a:p>
            <a:pPr algn="ctr" marR="0" indent="0" marL="0">
              <a:lnSpc>
                <a:spcPct val="12007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3666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DEMOGRAPHY – the study of human populations</a:t>
            </a:r>
          </a:p>
          <a:p>
            <a:pPr algn="ctr" marR="0" indent="0" marL="0">
              <a:lnSpc>
                <a:spcPct val="12007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marR="0" indent="0" marL="0">
              <a:lnSpc>
                <a:spcPct val="12007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3666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LDC = less developed country</a:t>
            </a:r>
            <a:br>
              <a:rPr sz="3666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sz="3666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MDC = more developed country</a:t>
            </a:r>
          </a:p>
          <a:p>
            <a:pPr algn="ctr" marR="0" indent="0" marL="0">
              <a:lnSpc>
                <a:spcPct val="12007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marR="0" indent="0" marL="0">
              <a:lnSpc>
                <a:spcPct val="12007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3666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DEMOGRAPHIC TRANSITION - a decline in death rate followed by declining birthrate; it results in slower growth, about 0.1%.</a:t>
            </a:r>
          </a:p>
        </p:txBody>
      </p:sp>
    </p:spTree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7" name="Shape 27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78" name="Shape 278"/>
          <p:cNvSpPr txBox="1"/>
          <p:nvPr>
            <p:ph type="title"/>
          </p:nvPr>
        </p:nvSpPr>
        <p:spPr>
          <a:xfrm>
            <a:off y="51150" x="102300"/>
            <a:ext cy="290965" cx="2062324"/>
          </a:xfrm>
          <a:prstGeom prst="rect">
            <a:avLst/>
          </a:prstGeom>
          <a:noFill/>
          <a:ln>
            <a:noFill/>
          </a:ln>
        </p:spPr>
        <p:txBody>
          <a:bodyPr bIns="38100" rIns="38100" lIns="38100" tIns="38100" anchor="ctr" anchorCtr="0">
            <a:noAutofit/>
          </a:bodyPr>
          <a:lstStyle/>
          <a:p>
            <a:pPr algn="l" marR="0" indent="0" marL="0">
              <a:lnSpc>
                <a:spcPct val="1204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1222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Figure 46.15</a:t>
            </a:r>
          </a:p>
        </p:txBody>
      </p:sp>
      <p:pic>
        <p:nvPicPr>
          <p:cNvPr id="279" name="Shape 2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111225" x="10575"/>
            <a:ext cy="5397500" cx="10138824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Shape 280"/>
          <p:cNvSpPr txBox="1"/>
          <p:nvPr/>
        </p:nvSpPr>
        <p:spPr>
          <a:xfrm>
            <a:off y="5977800" x="5436300"/>
            <a:ext cy="487174" cx="3427574"/>
          </a:xfrm>
          <a:prstGeom prst="rect">
            <a:avLst/>
          </a:prstGeom>
          <a:noFill/>
          <a:ln>
            <a:noFill/>
          </a:ln>
        </p:spPr>
        <p:txBody>
          <a:bodyPr bIns="38100" rIns="38100" lIns="38100" tIns="38100" anchor="t" anchorCtr="0">
            <a:noAutofit/>
          </a:bodyPr>
          <a:lstStyle/>
          <a:p>
            <a:pPr algn="ctr" marR="0" indent="0" marL="0">
              <a:lnSpc>
                <a:spcPct val="1197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2666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LDC’s vs MDCs</a:t>
            </a:r>
          </a:p>
        </p:txBody>
      </p:sp>
    </p:spTree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4" name="Shape 28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85" name="Shape 285"/>
          <p:cNvSpPr txBox="1"/>
          <p:nvPr/>
        </p:nvSpPr>
        <p:spPr>
          <a:xfrm>
            <a:off y="410550" x="487600"/>
            <a:ext cy="1307399" cx="9184799"/>
          </a:xfrm>
          <a:prstGeom prst="rect">
            <a:avLst/>
          </a:prstGeom>
          <a:noFill/>
          <a:ln>
            <a:noFill/>
          </a:ln>
        </p:spPr>
        <p:txBody>
          <a:bodyPr bIns="38100" rIns="38100" lIns="38100" tIns="38100" anchor="t" anchorCtr="0">
            <a:noAutofit/>
          </a:bodyPr>
          <a:lstStyle/>
          <a:p>
            <a:pPr algn="ctr" rtl="0" lvl="0" marR="0" indent="0" marL="0">
              <a:lnSpc>
                <a:spcPct val="1197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sz="2666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Zero Population Growth</a:t>
            </a:r>
            <a:r>
              <a:rPr sz="2666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- same number enters as leaves the population</a:t>
            </a:r>
          </a:p>
          <a:p>
            <a:pPr algn="ctr" rtl="0" lvl="0" marR="0" indent="0" marL="0">
              <a:lnSpc>
                <a:spcPct val="1197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6" name="Shape 2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2006500" x="1161775"/>
            <a:ext cy="5365499" cx="8031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0" name="Shape 29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91" name="Shape 291"/>
          <p:cNvSpPr txBox="1"/>
          <p:nvPr/>
        </p:nvSpPr>
        <p:spPr>
          <a:xfrm>
            <a:off y="220475" x="440950"/>
            <a:ext cy="640625" cx="9015574"/>
          </a:xfrm>
          <a:prstGeom prst="rect">
            <a:avLst/>
          </a:prstGeom>
          <a:noFill/>
          <a:ln>
            <a:noFill/>
          </a:ln>
        </p:spPr>
        <p:txBody>
          <a:bodyPr bIns="38100" rIns="38100" lIns="38100" tIns="38100" anchor="t" anchorCtr="0">
            <a:noAutofit/>
          </a:bodyPr>
          <a:lstStyle/>
          <a:p>
            <a:pPr algn="ctr" marR="0" indent="0" marL="0">
              <a:lnSpc>
                <a:spcPct val="12007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3666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Human Population Issues</a:t>
            </a:r>
          </a:p>
        </p:txBody>
      </p:sp>
      <p:sp>
        <p:nvSpPr>
          <p:cNvPr id="292" name="Shape 292"/>
          <p:cNvSpPr txBox="1"/>
          <p:nvPr/>
        </p:nvSpPr>
        <p:spPr>
          <a:xfrm>
            <a:off y="899425" x="285850"/>
            <a:ext cy="6521100" cx="9799799"/>
          </a:xfrm>
          <a:prstGeom prst="rect">
            <a:avLst/>
          </a:prstGeom>
          <a:noFill/>
          <a:ln>
            <a:noFill/>
          </a:ln>
        </p:spPr>
        <p:txBody>
          <a:bodyPr bIns="38100" rIns="38100" lIns="38100" tIns="38100" anchor="t" anchorCtr="0">
            <a:noAutofit/>
          </a:bodyPr>
          <a:lstStyle/>
          <a:p>
            <a:pPr algn="l" lvl="0" marR="0" indent="-220133" marL="381000">
              <a:lnSpc>
                <a:spcPct val="11979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98765"/>
              <a:buFont typeface="Arial"/>
              <a:buAutoNum type="arabicPeriod"/>
            </a:pPr>
            <a:r>
              <a:rPr sz="2666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 does overpopulation affect the quality of life of an individual?</a:t>
            </a:r>
          </a:p>
          <a:p>
            <a:pPr algn="l" marR="0" indent="0" marL="0">
              <a:lnSpc>
                <a:spcPct val="1197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lvl="0" marR="0" indent="-220133" marL="381000">
              <a:lnSpc>
                <a:spcPct val="11979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98765"/>
              <a:buFont typeface="Arial"/>
              <a:buAutoNum type="arabicPeriod"/>
            </a:pPr>
            <a:r>
              <a:rPr sz="2666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Should MDC’s help LDC’s achieve slower population growth?</a:t>
            </a:r>
          </a:p>
          <a:p>
            <a:pPr algn="l" marR="0" indent="0" marL="0">
              <a:lnSpc>
                <a:spcPct val="1197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rtl="0" lvl="0" marR="0" indent="-220133" marL="381000">
              <a:lnSpc>
                <a:spcPct val="11979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98765"/>
              <a:buFont typeface="Arial"/>
              <a:buAutoNum type="arabicPeriod"/>
            </a:pPr>
            <a:r>
              <a:rPr sz="2666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Should countries send aid to places experiencing famine?</a:t>
            </a:r>
          </a:p>
          <a:p>
            <a:pPr algn="l" rtl="0" lvl="0" marR="0" indent="-209550" marL="381000">
              <a:lnSpc>
                <a:spcPct val="11979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AutoNum type="arabicPeriod"/>
            </a:pPr>
            <a:r>
              <a:rPr sz="2500" lang="en-US">
                <a:solidFill>
                  <a:schemeClr val="dk1"/>
                </a:solidFill>
              </a:rPr>
              <a:t>What about countries with a declining birth rate?  What are possible consequences for them?</a:t>
            </a:r>
          </a:p>
          <a:p>
            <a:pPr algn="l" marR="0" indent="0" marL="0">
              <a:lnSpc>
                <a:spcPct val="1197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66"/>
          </a:p>
          <a:p>
            <a:pPr algn="l" lvl="0" marR="0" indent="-220133" marL="381000">
              <a:lnSpc>
                <a:spcPct val="11979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98765"/>
              <a:buFont typeface="Arial"/>
              <a:buAutoNum type="arabicPeriod"/>
            </a:pPr>
            <a:r>
              <a:rPr sz="2666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 MDC’s have an obligation to reduce their consumption and pollution?</a:t>
            </a:r>
          </a:p>
          <a:p>
            <a:pPr algn="l" marR="0" indent="457200" marL="0">
              <a:lnSpc>
                <a:spcPct val="1197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2666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* Cap and Trade</a:t>
            </a:r>
          </a:p>
          <a:p>
            <a:pPr algn="l" marR="0" indent="457200" marL="0">
              <a:lnSpc>
                <a:spcPct val="1197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2666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* Higher taxes on emissions</a:t>
            </a:r>
          </a:p>
        </p:txBody>
      </p:sp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5" name="Shape 4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46" name="Shape 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439325" x="677325"/>
            <a:ext cy="5630324" cx="846664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Shape 47"/>
          <p:cNvSpPr txBox="1"/>
          <p:nvPr/>
        </p:nvSpPr>
        <p:spPr>
          <a:xfrm>
            <a:off y="474475" x="1541625"/>
            <a:ext cy="487174" cx="6560249"/>
          </a:xfrm>
          <a:prstGeom prst="rect">
            <a:avLst/>
          </a:prstGeom>
          <a:noFill/>
          <a:ln>
            <a:noFill/>
          </a:ln>
        </p:spPr>
        <p:txBody>
          <a:bodyPr bIns="38100" rIns="38100" lIns="38100" tIns="38100" anchor="t" anchorCtr="0">
            <a:noAutofit/>
          </a:bodyPr>
          <a:lstStyle/>
          <a:p>
            <a:pPr algn="ctr" marR="0" indent="0" marL="0">
              <a:lnSpc>
                <a:spcPct val="1197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2666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Population or Community?</a:t>
            </a:r>
          </a:p>
        </p:txBody>
      </p:sp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1" name="Shape 5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2" name="Shape 52"/>
          <p:cNvSpPr txBox="1"/>
          <p:nvPr/>
        </p:nvSpPr>
        <p:spPr>
          <a:xfrm>
            <a:off y="305150" x="525625"/>
            <a:ext cy="1171575" cx="8761575"/>
          </a:xfrm>
          <a:prstGeom prst="rect">
            <a:avLst/>
          </a:prstGeom>
          <a:noFill/>
          <a:ln>
            <a:noFill/>
          </a:ln>
        </p:spPr>
        <p:txBody>
          <a:bodyPr bIns="38100" rIns="38100" lIns="38100" tIns="38100" anchor="t" anchorCtr="0">
            <a:noAutofit/>
          </a:bodyPr>
          <a:lstStyle/>
          <a:p>
            <a:pPr algn="ctr" marR="0" indent="0" mar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3555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Ecosystem: the community plus the nonliving factors</a:t>
            </a:r>
          </a:p>
        </p:txBody>
      </p:sp>
      <p:pic>
        <p:nvPicPr>
          <p:cNvPr id="53" name="Shape 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608650" x="1100650"/>
            <a:ext cy="5651474" cx="7535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7" name="Shape 5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8" name="Shape 58"/>
          <p:cNvSpPr txBox="1"/>
          <p:nvPr>
            <p:ph type="title"/>
          </p:nvPr>
        </p:nvSpPr>
        <p:spPr>
          <a:xfrm>
            <a:off y="51150" x="102300"/>
            <a:ext cy="290965" cx="2062324"/>
          </a:xfrm>
          <a:prstGeom prst="rect">
            <a:avLst/>
          </a:prstGeom>
          <a:noFill/>
          <a:ln>
            <a:noFill/>
          </a:ln>
        </p:spPr>
        <p:txBody>
          <a:bodyPr bIns="38100" rIns="38100" lIns="38100" tIns="38100" anchor="ctr" anchorCtr="0">
            <a:noAutofit/>
          </a:bodyPr>
          <a:lstStyle/>
          <a:p>
            <a:pPr algn="l" marR="0" indent="0" marL="0">
              <a:lnSpc>
                <a:spcPct val="1204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1222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Figure 46.1</a:t>
            </a:r>
          </a:p>
        </p:txBody>
      </p:sp>
      <p:pic>
        <p:nvPicPr>
          <p:cNvPr id="59" name="Shape 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751400" x="10575"/>
            <a:ext cy="6117150" cx="10138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3" name="Shape 6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4" name="Shape 64"/>
          <p:cNvSpPr txBox="1"/>
          <p:nvPr/>
        </p:nvSpPr>
        <p:spPr>
          <a:xfrm>
            <a:off y="389800" x="356300"/>
            <a:ext cy="1718375" cx="9269574"/>
          </a:xfrm>
          <a:prstGeom prst="rect">
            <a:avLst/>
          </a:prstGeom>
          <a:noFill/>
          <a:ln>
            <a:noFill/>
          </a:ln>
        </p:spPr>
        <p:txBody>
          <a:bodyPr bIns="38100" rIns="38100" lIns="38100" tIns="38100" anchor="t" anchorCtr="0">
            <a:noAutofit/>
          </a:bodyPr>
          <a:lstStyle/>
          <a:p>
            <a:pPr algn="ctr" marR="0" indent="0" marL="0">
              <a:lnSpc>
                <a:spcPct val="12013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4000" lang="en-US">
                <a:solidFill>
                  <a:srgbClr val="92D050"/>
                </a:solidFill>
                <a:latin typeface="Arial"/>
                <a:ea typeface="Arial"/>
                <a:cs typeface="Arial"/>
                <a:sym typeface="Arial"/>
              </a:rPr>
              <a:t>Biosphere: all the areas of the earth that supports life</a:t>
            </a:r>
          </a:p>
          <a:p>
            <a:pPr algn="ctr" marR="0" indent="0" marL="0">
              <a:lnSpc>
                <a:spcPct val="1197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66">
              <a:solidFill>
                <a:srgbClr val="92D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" name="Shape 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2031975" x="2878650"/>
            <a:ext cy="4233324" cx="4233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9" name="Shape 6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0" name="Shape 70"/>
          <p:cNvSpPr txBox="1"/>
          <p:nvPr/>
        </p:nvSpPr>
        <p:spPr>
          <a:xfrm>
            <a:off y="282300" x="382225"/>
            <a:ext cy="2231700" cx="9445200"/>
          </a:xfrm>
          <a:prstGeom prst="rect">
            <a:avLst/>
          </a:prstGeom>
          <a:noFill/>
          <a:ln>
            <a:noFill/>
          </a:ln>
        </p:spPr>
        <p:txBody>
          <a:bodyPr bIns="38100" rIns="38100" lIns="38100" tIns="38100" anchor="t" anchorCtr="0">
            <a:noAutofit/>
          </a:bodyPr>
          <a:lstStyle/>
          <a:p>
            <a:pPr algn="l" marR="0" indent="0" marL="0">
              <a:lnSpc>
                <a:spcPct val="11985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sz="3777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46.2 Demography </a:t>
            </a:r>
            <a:r>
              <a:rPr sz="3777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the statistical study of a population </a:t>
            </a:r>
            <a:br>
              <a:rPr sz="3777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sz="3777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(density, distribution, rate of growth)</a:t>
            </a:r>
          </a:p>
          <a:p>
            <a:pPr algn="ctr" marR="0" indent="0" marL="0">
              <a:lnSpc>
                <a:spcPct val="1197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Shape 71"/>
          <p:cNvSpPr txBox="1"/>
          <p:nvPr/>
        </p:nvSpPr>
        <p:spPr>
          <a:xfrm>
            <a:off y="3059625" x="382225"/>
            <a:ext cy="3769800" cx="9185100"/>
          </a:xfrm>
          <a:prstGeom prst="rect">
            <a:avLst/>
          </a:prstGeom>
          <a:noFill/>
          <a:ln>
            <a:noFill/>
          </a:ln>
        </p:spPr>
        <p:txBody>
          <a:bodyPr bIns="38100" rIns="38100" lIns="38100" tIns="38100" anchor="t" anchorCtr="0">
            <a:noAutofit/>
          </a:bodyPr>
          <a:lstStyle/>
          <a:p>
            <a:pPr algn="l" marR="0" indent="0" mar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3555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Population density: number of individuals per unit area</a:t>
            </a:r>
          </a:p>
          <a:p>
            <a:pPr algn="l" rtl="0" lvl="0" marR="0" indent="0" mar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55"/>
          </a:p>
          <a:p>
            <a:pPr algn="l" marR="0" indent="0" mar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3555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Population distribution: pattern of dispersal of individuals </a:t>
            </a:r>
            <a:br>
              <a:rPr sz="3555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sz="3555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(random, clumped, uniform) </a:t>
            </a:r>
          </a:p>
          <a:p>
            <a:pPr algn="l" marR="0" indent="0" marL="0">
              <a:lnSpc>
                <a:spcPct val="1197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blank">
      <a:dk1>
        <a:srgbClr val="000000"/>
      </a:dk1>
      <a:lt1>
        <a:srgbClr val="FFFFFF"/>
      </a:lt1>
      <a:dk2>
        <a:srgbClr val="073763"/>
      </a:dk2>
      <a:lt2>
        <a:srgbClr val="CFE2F3"/>
      </a:lt2>
      <a:accent1>
        <a:srgbClr val="404040"/>
      </a:accent1>
      <a:accent2>
        <a:srgbClr val="808080"/>
      </a:accent2>
      <a:accent3>
        <a:srgbClr val="C0C0C0"/>
      </a:accent3>
      <a:accent4>
        <a:srgbClr val="396187"/>
      </a:accent4>
      <a:accent5>
        <a:srgbClr val="6B8CAB"/>
      </a:accent5>
      <a:accent6>
        <a:srgbClr val="9DB7CF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ajorFont>
      <a:min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algn="ctr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algn="ctr" cap="flat" cmpd="sng">
          <a:solidFill>
            <a:schemeClr val="phClr"/>
          </a:solidFill>
          <a:prstDash val="solid"/>
        </a:ln>
        <a:ln w="38100" algn="ctr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rotWithShape="0" dir="5400000" blurRad="40000" dist="20000">
              <a:srgbClr val="000000">
                <a:alpha val="38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  <a:scene3d>
            <a:camera prst="orthographicFront">
              <a:rot rev="0" lon="0" lat="0"/>
            </a:camera>
            <a:lightRig dir="t" rig="threePt">
              <a:rot rev="1200000" lon="0" lat="0"/>
            </a:lightRig>
          </a:scene3d>
          <a:sp3d>
            <a:bevelB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t="-80000" b="180000" r="50000" l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t="50000" b="50000" r="50000" l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ajorFont>
      <a:min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algn="ctr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algn="ctr" cap="flat" cmpd="sng">
          <a:solidFill>
            <a:schemeClr val="phClr"/>
          </a:solidFill>
          <a:prstDash val="solid"/>
        </a:ln>
        <a:ln w="38100" algn="ctr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rotWithShape="0" dir="5400000" blurRad="40000" dist="20000">
              <a:srgbClr val="000000">
                <a:alpha val="38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  <a:scene3d>
            <a:camera prst="orthographicFront">
              <a:rot rev="0" lon="0" lat="0"/>
            </a:camera>
            <a:lightRig dir="t" rig="threePt">
              <a:rot rev="1200000" lon="0" lat="0"/>
            </a:lightRig>
          </a:scene3d>
          <a:sp3d>
            <a:bevelB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t="-80000" b="180000" r="50000" l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t="50000" b="50000" r="50000" l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</a:theme>
</file>

<file path=ppt/theme/theme3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ajorFont>
      <a:min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algn="ctr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algn="ctr" cap="flat" cmpd="sng">
          <a:solidFill>
            <a:schemeClr val="phClr"/>
          </a:solidFill>
          <a:prstDash val="solid"/>
        </a:ln>
        <a:ln w="38100" algn="ctr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rotWithShape="0" dir="5400000" blurRad="40000" dist="20000">
              <a:srgbClr val="000000">
                <a:alpha val="38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  <a:scene3d>
            <a:camera prst="orthographicFront">
              <a:rot rev="0" lon="0" lat="0"/>
            </a:camera>
            <a:lightRig dir="t" rig="threePt">
              <a:rot rev="1200000" lon="0" lat="0"/>
            </a:lightRig>
          </a:scene3d>
          <a:sp3d>
            <a:bevelB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t="-80000" b="180000" r="50000" l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t="50000" b="50000" r="50000" l="50000"/>
          </a:path>
        </a:gradFill>
      </a:bgFillStyleLst>
    </a:fmtScheme>
  </a:themeElements>
</a:theme>
</file>