
<file path=[Content_Types].xml><?xml version="1.0" encoding="utf-8"?>
<Types xmlns="http://schemas.openxmlformats.org/package/2006/content-types">
  <Default Extension="jpg" ContentType="image/jpeg"/>
  <Default Extension="rels" ContentType="application/vnd.openxmlformats-package.relationships+xml"/>
  <Default Extension="png" ContentType="image/png"/>
  <Default Extension="xml" ContentType="application/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notesSlides/notesSlide4.xml" ContentType="application/vnd.openxmlformats-officedocument.presentationml.notesSlide+xml"/>
  <Override PartName="/ppt/notesSlides/notesSlide39.xml" ContentType="application/vnd.openxmlformats-officedocument.presentationml.notesSlide+xml"/>
  <Override PartName="/ppt/notesSlides/notesSlide5.xml" ContentType="application/vnd.openxmlformats-officedocument.presentationml.notesSlide+xml"/>
  <Override PartName="/ppt/notesSlides/notesSlide20.xml" ContentType="application/vnd.openxmlformats-officedocument.presentationml.notesSlide+xml"/>
  <Override PartName="/ppt/notesSlides/notesSlide9.xml" ContentType="application/vnd.openxmlformats-officedocument.presentationml.notesSlide+xml"/>
  <Override PartName="/ppt/notesSlides/notesSlide33.xml" ContentType="application/vnd.openxmlformats-officedocument.presentationml.notesSlide+xml"/>
  <Override PartName="/ppt/notesSlides/notesSlide10.xml" ContentType="application/vnd.openxmlformats-officedocument.presentationml.notesSlide+xml"/>
  <Override PartName="/ppt/notesSlides/notesSlide24.xml" ContentType="application/vnd.openxmlformats-officedocument.presentationml.notesSlide+xml"/>
  <Override PartName="/ppt/notesSlides/notesSlide17.xml" ContentType="application/vnd.openxmlformats-officedocument.presentationml.notesSlide+xml"/>
  <Override PartName="/ppt/notesSlides/notesSlide25.xml" ContentType="application/vnd.openxmlformats-officedocument.presentationml.notesSlide+xml"/>
  <Override PartName="/ppt/notesSlides/notesSlide14.xml" ContentType="application/vnd.openxmlformats-officedocument.presentationml.notesSlide+xml"/>
  <Override PartName="/ppt/notesSlides/notesSlide37.xml" ContentType="application/vnd.openxmlformats-officedocument.presentationml.notesSlide+xml"/>
  <Override PartName="/ppt/notesSlides/notesSlide32.xml" ContentType="application/vnd.openxmlformats-officedocument.presentationml.notesSlide+xml"/>
  <Override PartName="/ppt/notesSlides/notesSlide7.xml" ContentType="application/vnd.openxmlformats-officedocument.presentationml.notesSlide+xml"/>
  <Override PartName="/ppt/notesSlides/notesSlide2.xml" ContentType="application/vnd.openxmlformats-officedocument.presentationml.notesSlide+xml"/>
  <Override PartName="/ppt/notesSlides/notesSlide35.xml" ContentType="application/vnd.openxmlformats-officedocument.presentationml.notesSlide+xml"/>
  <Override PartName="/ppt/notesSlides/notesSlide31.xml" ContentType="application/vnd.openxmlformats-officedocument.presentationml.notesSlide+xml"/>
  <Override PartName="/ppt/notesSlides/notesSlide22.xml" ContentType="application/vnd.openxmlformats-officedocument.presentationml.notesSlide+xml"/>
  <Override PartName="/ppt/notesSlides/notesSlide13.xml" ContentType="application/vnd.openxmlformats-officedocument.presentationml.notesSlide+xml"/>
  <Override PartName="/ppt/notesSlides/notesSlide27.xml" ContentType="application/vnd.openxmlformats-officedocument.presentationml.notesSlide+xml"/>
  <Override PartName="/ppt/notesSlides/notesSlide16.xml" ContentType="application/vnd.openxmlformats-officedocument.presentationml.notesSlide+xml"/>
  <Override PartName="/ppt/notesSlides/notesSlide12.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Slides/notesSlide15.xml" ContentType="application/vnd.openxmlformats-officedocument.presentationml.notesSlide+xml"/>
  <Override PartName="/ppt/notesSlides/notesSlide6.xml" ContentType="application/vnd.openxmlformats-officedocument.presentationml.notesSlide+xml"/>
  <Override PartName="/ppt/notesSlides/notesSlide38.xml" ContentType="application/vnd.openxmlformats-officedocument.presentationml.notesSlide+xml"/>
  <Override PartName="/ppt/notesSlides/notesSlide28.xml" ContentType="application/vnd.openxmlformats-officedocument.presentationml.notesSlide+xml"/>
  <Override PartName="/ppt/notesSlides/notesSlide40.xml" ContentType="application/vnd.openxmlformats-officedocument.presentationml.notesSlide+xml"/>
  <Override PartName="/ppt/notesSlides/notesSlide26.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3.xml" ContentType="application/vnd.openxmlformats-officedocument.presentationml.notesSlide+xml"/>
  <Override PartName="/ppt/notesSlides/notesSlide29.xml" ContentType="application/vnd.openxmlformats-officedocument.presentationml.notesSlide+xml"/>
  <Override PartName="/ppt/notesSlides/notesSlide19.xml" ContentType="application/vnd.openxmlformats-officedocument.presentationml.notesSlide+xml"/>
  <Override PartName="/ppt/notesSlides/notesSlide30.xml" ContentType="application/vnd.openxmlformats-officedocument.presentationml.notesSlide+xml"/>
  <Override PartName="/ppt/notesSlides/notesSlide34.xml" ContentType="application/vnd.openxmlformats-officedocument.presentationml.notesSlide+xml"/>
  <Override PartName="/ppt/notesSlides/notesSlide21.xml" ContentType="application/vnd.openxmlformats-officedocument.presentationml.notesSlide+xml"/>
  <Override PartName="/ppt/notesSlides/notesSlide36.xml" ContentType="application/vnd.openxmlformats-officedocument.presentationml.notesSlide+xml"/>
  <Override PartName="/ppt/notesSlides/notesSlide18.xml" ContentType="application/vnd.openxmlformats-officedocument.presentationml.notesSlide+xml"/>
  <Override PartName="/ppt/notesMasters/notesMaster1.xml" ContentType="application/vnd.openxmlformats-officedocument.presentationml.notesMaster+xml"/>
  <Override PartName="/ppt/presentation.xml" ContentType="application/vnd.openxmlformats-officedocument.presentationml.presentation.main+xml"/>
  <Override PartName="/ppt/presProps.xml" ContentType="application/vnd.openxmlformats-officedocument.presentationml.presProps+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slideMasters/slideMaster1.xml" ContentType="application/vnd.openxmlformats-officedocument.presentationml.slideMaster+xml"/>
  <Override PartName="/ppt/slides/slide37.xml" ContentType="application/vnd.openxmlformats-officedocument.presentationml.slide+xml"/>
  <Override PartName="/ppt/slides/slide16.xml" ContentType="application/vnd.openxmlformats-officedocument.presentationml.slide+xml"/>
  <Override PartName="/ppt/slides/slide21.xml" ContentType="application/vnd.openxmlformats-officedocument.presentationml.slide+xml"/>
  <Override PartName="/ppt/slides/slide2.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6.xml" ContentType="application/vnd.openxmlformats-officedocument.presentationml.slide+xml"/>
  <Override PartName="/ppt/slides/slide3.xml" ContentType="application/vnd.openxmlformats-officedocument.presentationml.slide+xml"/>
  <Override PartName="/ppt/slides/slide33.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17.xml" ContentType="application/vnd.openxmlformats-officedocument.presentationml.slide+xml"/>
  <Override PartName="/ppt/slides/slide24.xml" ContentType="application/vnd.openxmlformats-officedocument.presentationml.slide+xml"/>
  <Override PartName="/ppt/slides/slide34.xml" ContentType="application/vnd.openxmlformats-officedocument.presentationml.slide+xml"/>
  <Override PartName="/ppt/slides/slide23.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31.xml" ContentType="application/vnd.openxmlformats-officedocument.presentationml.slide+xml"/>
  <Override PartName="/ppt/slides/slide40.xml" ContentType="application/vnd.openxmlformats-officedocument.presentationml.slide+xml"/>
  <Override PartName="/ppt/slides/slide32.xml" ContentType="application/vnd.openxmlformats-officedocument.presentationml.slide+xml"/>
  <Override PartName="/ppt/slides/slide1.xml" ContentType="application/vnd.openxmlformats-officedocument.presentationml.slide+xml"/>
  <Override PartName="/ppt/slides/slide38.xml" ContentType="application/vnd.openxmlformats-officedocument.presentationml.slide+xml"/>
  <Override PartName="/ppt/slides/slide20.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9.xml" ContentType="application/vnd.openxmlformats-officedocument.presentationml.slide+xml"/>
  <Override PartName="/ppt/slides/slide39.xml" ContentType="application/vnd.openxmlformats-officedocument.presentationml.slide+xml"/>
  <Override PartName="/ppt/slides/slide9.xml" ContentType="application/vnd.openxmlformats-officedocument.presentationml.slide+xml"/>
  <Override PartName="/ppt/slides/slide18.xml" ContentType="application/vnd.openxmlformats-officedocument.presentationml.slide+xml"/>
  <Override PartName="/ppt/slides/slide15.xml" ContentType="application/vnd.openxmlformats-officedocument.presentationml.slide+xml"/>
  <Override PartName="/ppt/slides/slide7.xml" ContentType="application/vnd.openxmlformats-officedocument.presentationml.slide+xml"/>
  <Override PartName="/ppt/slides/slide30.xml" ContentType="application/vnd.openxmlformats-officedocument.presentationml.slide+xml"/>
  <Override PartName="/ppt/slides/slide8.xml" ContentType="application/vnd.openxmlformats-officedocument.presentationml.slide+xml"/>
  <Override PartName="/ppt/slides/slide27.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4.xml" ContentType="application/vnd.openxmlformats-officedocument.presentationml.slide+xml"/>
  <Override PartName="/ppt/slides/slide14.xml" ContentType="application/vnd.openxmlformats-officedocument.presentationml.slide+xml"/>
  <Override PartName="/ppt/slides/slide5.xml" ContentType="application/vnd.openxmlformats-officedocument.presentationml.slide+xml"/>
  <Override PartName="/ppt/slides/slide22.xml" ContentType="application/vnd.openxmlformats-officedocument.presentationml.slide+xml"/>
  <Override PartName="/ppt/tableStyles.xml" ContentType="application/vnd.openxmlformats-officedocument.presentationml.tableStyles+xml"/>
</Types>
</file>

<file path=_rels/.rels><?xml version="1.0" encoding="UTF-8" standalone="yes"?><Relationships xmlns="http://schemas.openxmlformats.org/package/2006/relationships"><Relationship Target="ppt/presentation.xml" Type="http://schemas.openxmlformats.org/officeDocument/2006/relationships/officeDocument" Id="rId1"/></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aveSubsetFonts="1" autoCompressPictures="0" strictFirstAndLastChars="0" showSpecialPlsOnTitleSld="0" firstSlideNum="0">
  <p:sldMasterIdLst>
    <p:sldMasterId id="214748365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Lst>
  <p:sldSz cy="7620000" cx="10160000"/>
  <p:notesSz cy="10160000" cx="7620000"/>
  <p:defaultText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90651C3A-4460-11DB-9652-00E08161165F}"/>
</file>

<file path=ppt/_rels/presentation.xml.rels><?xml version="1.0" encoding="UTF-8" standalone="yes"?><Relationships xmlns="http://schemas.openxmlformats.org/package/2006/relationships"><Relationship Target="slides/slide34.xml" Type="http://schemas.openxmlformats.org/officeDocument/2006/relationships/slide" Id="rId39"/><Relationship Target="slides/slide33.xml" Type="http://schemas.openxmlformats.org/officeDocument/2006/relationships/slide" Id="rId38"/><Relationship Target="slides/slide32.xml" Type="http://schemas.openxmlformats.org/officeDocument/2006/relationships/slide" Id="rId37"/><Relationship Target="slides/slide14.xml" Type="http://schemas.openxmlformats.org/officeDocument/2006/relationships/slide" Id="rId19"/><Relationship Target="slides/slide31.xml" Type="http://schemas.openxmlformats.org/officeDocument/2006/relationships/slide" Id="rId36"/><Relationship Target="slides/slide13.xml" Type="http://schemas.openxmlformats.org/officeDocument/2006/relationships/slide" Id="rId18"/><Relationship Target="slides/slide12.xml" Type="http://schemas.openxmlformats.org/officeDocument/2006/relationships/slide" Id="rId17"/><Relationship Target="slides/slide11.xml" Type="http://schemas.openxmlformats.org/officeDocument/2006/relationships/slide" Id="rId16"/><Relationship Target="slides/slide10.xml" Type="http://schemas.openxmlformats.org/officeDocument/2006/relationships/slide" Id="rId15"/><Relationship Target="slides/slide9.xml" Type="http://schemas.openxmlformats.org/officeDocument/2006/relationships/slide" Id="rId14"/><Relationship Target="slides/slide25.xml" Type="http://schemas.openxmlformats.org/officeDocument/2006/relationships/slide" Id="rId30"/><Relationship Target="slides/slide7.xml" Type="http://schemas.openxmlformats.org/officeDocument/2006/relationships/slide" Id="rId12"/><Relationship Target="slides/slide26.xml" Type="http://schemas.openxmlformats.org/officeDocument/2006/relationships/slide" Id="rId31"/><Relationship Target="slides/slide8.xml" Type="http://schemas.openxmlformats.org/officeDocument/2006/relationships/slide" Id="rId13"/><Relationship Target="slides/slide5.xml" Type="http://schemas.openxmlformats.org/officeDocument/2006/relationships/slide" Id="rId10"/><Relationship Target="slides/slide6.xml" Type="http://schemas.openxmlformats.org/officeDocument/2006/relationships/slide" Id="rId11"/><Relationship Target="slides/slide29.xml" Type="http://schemas.openxmlformats.org/officeDocument/2006/relationships/slide" Id="rId34"/><Relationship Target="slides/slide30.xml" Type="http://schemas.openxmlformats.org/officeDocument/2006/relationships/slide" Id="rId35"/><Relationship Target="slides/slide27.xml" Type="http://schemas.openxmlformats.org/officeDocument/2006/relationships/slide" Id="rId32"/><Relationship Target="slides/slide28.xml" Type="http://schemas.openxmlformats.org/officeDocument/2006/relationships/slide" Id="rId33"/><Relationship Target="slides/slide24.xml" Type="http://schemas.openxmlformats.org/officeDocument/2006/relationships/slide" Id="rId29"/><Relationship Target="slides/slide21.xml" Type="http://schemas.openxmlformats.org/officeDocument/2006/relationships/slide" Id="rId26"/><Relationship Target="slides/slide20.xml" Type="http://schemas.openxmlformats.org/officeDocument/2006/relationships/slide" Id="rId25"/><Relationship Target="slides/slide23.xml" Type="http://schemas.openxmlformats.org/officeDocument/2006/relationships/slide" Id="rId28"/><Relationship Target="slides/slide22.xml" Type="http://schemas.openxmlformats.org/officeDocument/2006/relationships/slide" Id="rId27"/><Relationship Target="presProps.xml" Type="http://schemas.openxmlformats.org/officeDocument/2006/relationships/presProps" Id="rId2"/><Relationship Target="slides/slide16.xml" Type="http://schemas.openxmlformats.org/officeDocument/2006/relationships/slide" Id="rId21"/><Relationship Target="slides/slide35.xml" Type="http://schemas.openxmlformats.org/officeDocument/2006/relationships/slide" Id="rId40"/><Relationship Target="theme/theme2.xml" Type="http://schemas.openxmlformats.org/officeDocument/2006/relationships/theme" Id="rId1"/><Relationship Target="slides/slide17.xml" Type="http://schemas.openxmlformats.org/officeDocument/2006/relationships/slide" Id="rId22"/><Relationship Target="slides/slide36.xml" Type="http://schemas.openxmlformats.org/officeDocument/2006/relationships/slide" Id="rId41"/><Relationship Target="slideMasters/slideMaster1.xml" Type="http://schemas.openxmlformats.org/officeDocument/2006/relationships/slideMaster" Id="rId4"/><Relationship Target="slides/slide18.xml" Type="http://schemas.openxmlformats.org/officeDocument/2006/relationships/slide" Id="rId23"/><Relationship Target="slides/slide37.xml" Type="http://schemas.openxmlformats.org/officeDocument/2006/relationships/slide" Id="rId42"/><Relationship Target="tableStyles.xml" Type="http://schemas.openxmlformats.org/officeDocument/2006/relationships/tableStyles" Id="rId3"/><Relationship Target="slides/slide19.xml" Type="http://schemas.openxmlformats.org/officeDocument/2006/relationships/slide" Id="rId24"/><Relationship Target="slides/slide38.xml" Type="http://schemas.openxmlformats.org/officeDocument/2006/relationships/slide" Id="rId43"/><Relationship Target="slides/slide39.xml" Type="http://schemas.openxmlformats.org/officeDocument/2006/relationships/slide" Id="rId44"/><Relationship Target="slides/slide40.xml" Type="http://schemas.openxmlformats.org/officeDocument/2006/relationships/slide" Id="rId45"/><Relationship Target="slides/slide15.xml" Type="http://schemas.openxmlformats.org/officeDocument/2006/relationships/slide" Id="rId20"/><Relationship Target="slides/slide4.xml" Type="http://schemas.openxmlformats.org/officeDocument/2006/relationships/slide" Id="rId9"/><Relationship Target="slides/slide1.xml" Type="http://schemas.openxmlformats.org/officeDocument/2006/relationships/slide" Id="rId6"/><Relationship Target="notesMasters/notesMaster1.xml" Type="http://schemas.openxmlformats.org/officeDocument/2006/relationships/notesMaster" Id="rId5"/><Relationship Target="slides/slide3.xml" Type="http://schemas.openxmlformats.org/officeDocument/2006/relationships/slide" Id="rId8"/><Relationship Target="slides/slide2.xml" Type="http://schemas.openxmlformats.org/officeDocument/2006/relationships/slide" Id="rId7"/></Relationships>
</file>

<file path=ppt/notesMasters/_rels/notesMaster1.xml.rels><?xml version="1.0" encoding="UTF-8" standalone="yes"?><Relationships xmlns="http://schemas.openxmlformats.org/package/2006/relationships"><Relationship Target="../theme/theme3.xml" Type="http://schemas.openxmlformats.org/officeDocument/2006/relationships/theme" Id="rId1"/></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 name="Shape 1"/>
        <p:cNvGrpSpPr/>
        <p:nvPr/>
      </p:nvGrpSpPr>
      <p:grpSpPr>
        <a:xfrm>
          <a:off y="0" x="0"/>
          <a:ext cy="0" cx="0"/>
          <a:chOff y="0" x="0"/>
          <a:chExt cy="0" cx="0"/>
        </a:xfrm>
      </p:grpSpPr>
      <p:sp>
        <p:nvSpPr>
          <p:cNvPr id="2" name="Shape 2"/>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3" name="Shape 3"/>
          <p:cNvSpPr txBox="1"/>
          <p:nvPr>
            <p:ph idx="1" type="body"/>
          </p:nvPr>
        </p:nvSpPr>
        <p:spPr>
          <a:xfrm>
            <a:off y="4826000" x="762000"/>
            <a:ext cy="4572000" cx="6096000"/>
          </a:xfrm>
          <a:prstGeom prst="rect">
            <a:avLst/>
          </a:prstGeom>
          <a:noFill/>
          <a:ln>
            <a:noFill/>
          </a:ln>
        </p:spPr>
        <p:txBody>
          <a:bodyPr bIns="91425" rIns="91425" lIns="91425" t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p:txBody>
      </p:sp>
    </p:spTree>
  </p:cSld>
  <p:clrMap accent2="accent2" accent3="accent3" accent4="accent4" accent5="accent5" accent6="accent6" hlink="hlink" tx2="lt2" tx1="dk1" bg2="dk2" bg1="lt1" folHlink="folHlink" accent1="accent1"/>
</p:notesMaster>
</file>

<file path=ppt/notesSlides/_rels/notesSlide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3" name="Shape 23"/>
        <p:cNvGrpSpPr/>
        <p:nvPr/>
      </p:nvGrpSpPr>
      <p:grpSpPr>
        <a:xfrm>
          <a:off y="0" x="0"/>
          <a:ext cy="0" cx="0"/>
          <a:chOff y="0" x="0"/>
          <a:chExt cy="0" cx="0"/>
        </a:xfrm>
      </p:grpSpPr>
      <p:sp>
        <p:nvSpPr>
          <p:cNvPr id="24" name="Shape 24"/>
          <p:cNvSpPr/>
          <p:nvPr>
            <p:ph idx="2" type="sldImg"/>
          </p:nvPr>
        </p:nvSpPr>
        <p:spPr>
          <a:xfrm>
            <a:off y="762000" x="1270250"/>
            <a:ext cy="3809999" cx="50802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5" name="Shape 25"/>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81" name="Shape 81"/>
        <p:cNvGrpSpPr/>
        <p:nvPr/>
      </p:nvGrpSpPr>
      <p:grpSpPr>
        <a:xfrm>
          <a:off y="0" x="0"/>
          <a:ext cy="0" cx="0"/>
          <a:chOff y="0" x="0"/>
          <a:chExt cy="0" cx="0"/>
        </a:xfrm>
      </p:grpSpPr>
      <p:sp>
        <p:nvSpPr>
          <p:cNvPr id="82" name="Shape 82"/>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83" name="Shape 83"/>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88" name="Shape 88"/>
        <p:cNvGrpSpPr/>
        <p:nvPr/>
      </p:nvGrpSpPr>
      <p:grpSpPr>
        <a:xfrm>
          <a:off y="0" x="0"/>
          <a:ext cy="0" cx="0"/>
          <a:chOff y="0" x="0"/>
          <a:chExt cy="0" cx="0"/>
        </a:xfrm>
      </p:grpSpPr>
      <p:sp>
        <p:nvSpPr>
          <p:cNvPr id="89" name="Shape 89"/>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90" name="Shape 90"/>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94" name="Shape 94"/>
        <p:cNvGrpSpPr/>
        <p:nvPr/>
      </p:nvGrpSpPr>
      <p:grpSpPr>
        <a:xfrm>
          <a:off y="0" x="0"/>
          <a:ext cy="0" cx="0"/>
          <a:chOff y="0" x="0"/>
          <a:chExt cy="0" cx="0"/>
        </a:xfrm>
      </p:grpSpPr>
      <p:sp>
        <p:nvSpPr>
          <p:cNvPr id="95" name="Shape 95"/>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96" name="Shape 96"/>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99" name="Shape 99"/>
        <p:cNvGrpSpPr/>
        <p:nvPr/>
      </p:nvGrpSpPr>
      <p:grpSpPr>
        <a:xfrm>
          <a:off y="0" x="0"/>
          <a:ext cy="0" cx="0"/>
          <a:chOff y="0" x="0"/>
          <a:chExt cy="0" cx="0"/>
        </a:xfrm>
      </p:grpSpPr>
      <p:sp>
        <p:nvSpPr>
          <p:cNvPr id="100" name="Shape 100"/>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01" name="Shape 101"/>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06" name="Shape 106"/>
        <p:cNvGrpSpPr/>
        <p:nvPr/>
      </p:nvGrpSpPr>
      <p:grpSpPr>
        <a:xfrm>
          <a:off y="0" x="0"/>
          <a:ext cy="0" cx="0"/>
          <a:chOff y="0" x="0"/>
          <a:chExt cy="0" cx="0"/>
        </a:xfrm>
      </p:grpSpPr>
      <p:sp>
        <p:nvSpPr>
          <p:cNvPr id="107" name="Shape 107"/>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08" name="Shape 108"/>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16" name="Shape 116"/>
        <p:cNvGrpSpPr/>
        <p:nvPr/>
      </p:nvGrpSpPr>
      <p:grpSpPr>
        <a:xfrm>
          <a:off y="0" x="0"/>
          <a:ext cy="0" cx="0"/>
          <a:chOff y="0" x="0"/>
          <a:chExt cy="0" cx="0"/>
        </a:xfrm>
      </p:grpSpPr>
      <p:sp>
        <p:nvSpPr>
          <p:cNvPr id="117" name="Shape 117"/>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18" name="Shape 118"/>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22" name="Shape 122"/>
        <p:cNvGrpSpPr/>
        <p:nvPr/>
      </p:nvGrpSpPr>
      <p:grpSpPr>
        <a:xfrm>
          <a:off y="0" x="0"/>
          <a:ext cy="0" cx="0"/>
          <a:chOff y="0" x="0"/>
          <a:chExt cy="0" cx="0"/>
        </a:xfrm>
      </p:grpSpPr>
      <p:sp>
        <p:nvSpPr>
          <p:cNvPr id="123" name="Shape 123"/>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24" name="Shape 124"/>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28" name="Shape 128"/>
        <p:cNvGrpSpPr/>
        <p:nvPr/>
      </p:nvGrpSpPr>
      <p:grpSpPr>
        <a:xfrm>
          <a:off y="0" x="0"/>
          <a:ext cy="0" cx="0"/>
          <a:chOff y="0" x="0"/>
          <a:chExt cy="0" cx="0"/>
        </a:xfrm>
      </p:grpSpPr>
      <p:sp>
        <p:nvSpPr>
          <p:cNvPr id="129" name="Shape 129"/>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30" name="Shape 130"/>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34" name="Shape 134"/>
        <p:cNvGrpSpPr/>
        <p:nvPr/>
      </p:nvGrpSpPr>
      <p:grpSpPr>
        <a:xfrm>
          <a:off y="0" x="0"/>
          <a:ext cy="0" cx="0"/>
          <a:chOff y="0" x="0"/>
          <a:chExt cy="0" cx="0"/>
        </a:xfrm>
      </p:grpSpPr>
      <p:sp>
        <p:nvSpPr>
          <p:cNvPr id="135" name="Shape 135"/>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36" name="Shape 136"/>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40" name="Shape 140"/>
        <p:cNvGrpSpPr/>
        <p:nvPr/>
      </p:nvGrpSpPr>
      <p:grpSpPr>
        <a:xfrm>
          <a:off y="0" x="0"/>
          <a:ext cy="0" cx="0"/>
          <a:chOff y="0" x="0"/>
          <a:chExt cy="0" cx="0"/>
        </a:xfrm>
      </p:grpSpPr>
      <p:sp>
        <p:nvSpPr>
          <p:cNvPr id="141" name="Shape 141"/>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42" name="Shape 142"/>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8" name="Shape 28"/>
        <p:cNvGrpSpPr/>
        <p:nvPr/>
      </p:nvGrpSpPr>
      <p:grpSpPr>
        <a:xfrm>
          <a:off y="0" x="0"/>
          <a:ext cy="0" cx="0"/>
          <a:chOff y="0" x="0"/>
          <a:chExt cy="0" cx="0"/>
        </a:xfrm>
      </p:grpSpPr>
      <p:sp>
        <p:nvSpPr>
          <p:cNvPr id="29" name="Shape 29"/>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30" name="Shape 30"/>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45" name="Shape 145"/>
        <p:cNvGrpSpPr/>
        <p:nvPr/>
      </p:nvGrpSpPr>
      <p:grpSpPr>
        <a:xfrm>
          <a:off y="0" x="0"/>
          <a:ext cy="0" cx="0"/>
          <a:chOff y="0" x="0"/>
          <a:chExt cy="0" cx="0"/>
        </a:xfrm>
      </p:grpSpPr>
      <p:sp>
        <p:nvSpPr>
          <p:cNvPr id="146" name="Shape 146"/>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47" name="Shape 147"/>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51" name="Shape 151"/>
        <p:cNvGrpSpPr/>
        <p:nvPr/>
      </p:nvGrpSpPr>
      <p:grpSpPr>
        <a:xfrm>
          <a:off y="0" x="0"/>
          <a:ext cy="0" cx="0"/>
          <a:chOff y="0" x="0"/>
          <a:chExt cy="0" cx="0"/>
        </a:xfrm>
      </p:grpSpPr>
      <p:sp>
        <p:nvSpPr>
          <p:cNvPr id="152" name="Shape 152"/>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53" name="Shape 153"/>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57" name="Shape 157"/>
        <p:cNvGrpSpPr/>
        <p:nvPr/>
      </p:nvGrpSpPr>
      <p:grpSpPr>
        <a:xfrm>
          <a:off y="0" x="0"/>
          <a:ext cy="0" cx="0"/>
          <a:chOff y="0" x="0"/>
          <a:chExt cy="0" cx="0"/>
        </a:xfrm>
      </p:grpSpPr>
      <p:sp>
        <p:nvSpPr>
          <p:cNvPr id="158" name="Shape 158"/>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59" name="Shape 159"/>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63" name="Shape 163"/>
        <p:cNvGrpSpPr/>
        <p:nvPr/>
      </p:nvGrpSpPr>
      <p:grpSpPr>
        <a:xfrm>
          <a:off y="0" x="0"/>
          <a:ext cy="0" cx="0"/>
          <a:chOff y="0" x="0"/>
          <a:chExt cy="0" cx="0"/>
        </a:xfrm>
      </p:grpSpPr>
      <p:sp>
        <p:nvSpPr>
          <p:cNvPr id="164" name="Shape 164"/>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65" name="Shape 165"/>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68" name="Shape 168"/>
        <p:cNvGrpSpPr/>
        <p:nvPr/>
      </p:nvGrpSpPr>
      <p:grpSpPr>
        <a:xfrm>
          <a:off y="0" x="0"/>
          <a:ext cy="0" cx="0"/>
          <a:chOff y="0" x="0"/>
          <a:chExt cy="0" cx="0"/>
        </a:xfrm>
      </p:grpSpPr>
      <p:sp>
        <p:nvSpPr>
          <p:cNvPr id="169" name="Shape 169"/>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70" name="Shape 170"/>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74" name="Shape 174"/>
        <p:cNvGrpSpPr/>
        <p:nvPr/>
      </p:nvGrpSpPr>
      <p:grpSpPr>
        <a:xfrm>
          <a:off y="0" x="0"/>
          <a:ext cy="0" cx="0"/>
          <a:chOff y="0" x="0"/>
          <a:chExt cy="0" cx="0"/>
        </a:xfrm>
      </p:grpSpPr>
      <p:sp>
        <p:nvSpPr>
          <p:cNvPr id="175" name="Shape 175"/>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76" name="Shape 176"/>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80" name="Shape 180"/>
        <p:cNvGrpSpPr/>
        <p:nvPr/>
      </p:nvGrpSpPr>
      <p:grpSpPr>
        <a:xfrm>
          <a:off y="0" x="0"/>
          <a:ext cy="0" cx="0"/>
          <a:chOff y="0" x="0"/>
          <a:chExt cy="0" cx="0"/>
        </a:xfrm>
      </p:grpSpPr>
      <p:sp>
        <p:nvSpPr>
          <p:cNvPr id="181" name="Shape 181"/>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82" name="Shape 182"/>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86" name="Shape 186"/>
        <p:cNvGrpSpPr/>
        <p:nvPr/>
      </p:nvGrpSpPr>
      <p:grpSpPr>
        <a:xfrm>
          <a:off y="0" x="0"/>
          <a:ext cy="0" cx="0"/>
          <a:chOff y="0" x="0"/>
          <a:chExt cy="0" cx="0"/>
        </a:xfrm>
      </p:grpSpPr>
      <p:sp>
        <p:nvSpPr>
          <p:cNvPr id="187" name="Shape 187"/>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88" name="Shape 188"/>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92" name="Shape 192"/>
        <p:cNvGrpSpPr/>
        <p:nvPr/>
      </p:nvGrpSpPr>
      <p:grpSpPr>
        <a:xfrm>
          <a:off y="0" x="0"/>
          <a:ext cy="0" cx="0"/>
          <a:chOff y="0" x="0"/>
          <a:chExt cy="0" cx="0"/>
        </a:xfrm>
      </p:grpSpPr>
      <p:sp>
        <p:nvSpPr>
          <p:cNvPr id="193" name="Shape 193"/>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94" name="Shape 194"/>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98" name="Shape 198"/>
        <p:cNvGrpSpPr/>
        <p:nvPr/>
      </p:nvGrpSpPr>
      <p:grpSpPr>
        <a:xfrm>
          <a:off y="0" x="0"/>
          <a:ext cy="0" cx="0"/>
          <a:chOff y="0" x="0"/>
          <a:chExt cy="0" cx="0"/>
        </a:xfrm>
      </p:grpSpPr>
      <p:sp>
        <p:nvSpPr>
          <p:cNvPr id="199" name="Shape 199"/>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00" name="Shape 200"/>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5" name="Shape 35"/>
        <p:cNvGrpSpPr/>
        <p:nvPr/>
      </p:nvGrpSpPr>
      <p:grpSpPr>
        <a:xfrm>
          <a:off y="0" x="0"/>
          <a:ext cy="0" cx="0"/>
          <a:chOff y="0" x="0"/>
          <a:chExt cy="0" cx="0"/>
        </a:xfrm>
      </p:grpSpPr>
      <p:sp>
        <p:nvSpPr>
          <p:cNvPr id="36" name="Shape 36"/>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37" name="Shape 37"/>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03" name="Shape 203"/>
        <p:cNvGrpSpPr/>
        <p:nvPr/>
      </p:nvGrpSpPr>
      <p:grpSpPr>
        <a:xfrm>
          <a:off y="0" x="0"/>
          <a:ext cy="0" cx="0"/>
          <a:chOff y="0" x="0"/>
          <a:chExt cy="0" cx="0"/>
        </a:xfrm>
      </p:grpSpPr>
      <p:sp>
        <p:nvSpPr>
          <p:cNvPr id="204" name="Shape 204"/>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05" name="Shape 205"/>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11" name="Shape 211"/>
        <p:cNvGrpSpPr/>
        <p:nvPr/>
      </p:nvGrpSpPr>
      <p:grpSpPr>
        <a:xfrm>
          <a:off y="0" x="0"/>
          <a:ext cy="0" cx="0"/>
          <a:chOff y="0" x="0"/>
          <a:chExt cy="0" cx="0"/>
        </a:xfrm>
      </p:grpSpPr>
      <p:sp>
        <p:nvSpPr>
          <p:cNvPr id="212" name="Shape 212"/>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13" name="Shape 213"/>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17" name="Shape 217"/>
        <p:cNvGrpSpPr/>
        <p:nvPr/>
      </p:nvGrpSpPr>
      <p:grpSpPr>
        <a:xfrm>
          <a:off y="0" x="0"/>
          <a:ext cy="0" cx="0"/>
          <a:chOff y="0" x="0"/>
          <a:chExt cy="0" cx="0"/>
        </a:xfrm>
      </p:grpSpPr>
      <p:sp>
        <p:nvSpPr>
          <p:cNvPr id="218" name="Shape 218"/>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19" name="Shape 219"/>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23" name="Shape 223"/>
        <p:cNvGrpSpPr/>
        <p:nvPr/>
      </p:nvGrpSpPr>
      <p:grpSpPr>
        <a:xfrm>
          <a:off y="0" x="0"/>
          <a:ext cy="0" cx="0"/>
          <a:chOff y="0" x="0"/>
          <a:chExt cy="0" cx="0"/>
        </a:xfrm>
      </p:grpSpPr>
      <p:sp>
        <p:nvSpPr>
          <p:cNvPr id="224" name="Shape 224"/>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25" name="Shape 225"/>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29" name="Shape 229"/>
        <p:cNvGrpSpPr/>
        <p:nvPr/>
      </p:nvGrpSpPr>
      <p:grpSpPr>
        <a:xfrm>
          <a:off y="0" x="0"/>
          <a:ext cy="0" cx="0"/>
          <a:chOff y="0" x="0"/>
          <a:chExt cy="0" cx="0"/>
        </a:xfrm>
      </p:grpSpPr>
      <p:sp>
        <p:nvSpPr>
          <p:cNvPr id="230" name="Shape 230"/>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31" name="Shape 231"/>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36" name="Shape 236"/>
        <p:cNvGrpSpPr/>
        <p:nvPr/>
      </p:nvGrpSpPr>
      <p:grpSpPr>
        <a:xfrm>
          <a:off y="0" x="0"/>
          <a:ext cy="0" cx="0"/>
          <a:chOff y="0" x="0"/>
          <a:chExt cy="0" cx="0"/>
        </a:xfrm>
      </p:grpSpPr>
      <p:sp>
        <p:nvSpPr>
          <p:cNvPr id="237" name="Shape 237"/>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38" name="Shape 238"/>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43" name="Shape 243"/>
        <p:cNvGrpSpPr/>
        <p:nvPr/>
      </p:nvGrpSpPr>
      <p:grpSpPr>
        <a:xfrm>
          <a:off y="0" x="0"/>
          <a:ext cy="0" cx="0"/>
          <a:chOff y="0" x="0"/>
          <a:chExt cy="0" cx="0"/>
        </a:xfrm>
      </p:grpSpPr>
      <p:sp>
        <p:nvSpPr>
          <p:cNvPr id="244" name="Shape 244"/>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45" name="Shape 245"/>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49" name="Shape 249"/>
        <p:cNvGrpSpPr/>
        <p:nvPr/>
      </p:nvGrpSpPr>
      <p:grpSpPr>
        <a:xfrm>
          <a:off y="0" x="0"/>
          <a:ext cy="0" cx="0"/>
          <a:chOff y="0" x="0"/>
          <a:chExt cy="0" cx="0"/>
        </a:xfrm>
      </p:grpSpPr>
      <p:sp>
        <p:nvSpPr>
          <p:cNvPr id="250" name="Shape 250"/>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51" name="Shape 251"/>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57" name="Shape 257"/>
        <p:cNvGrpSpPr/>
        <p:nvPr/>
      </p:nvGrpSpPr>
      <p:grpSpPr>
        <a:xfrm>
          <a:off y="0" x="0"/>
          <a:ext cy="0" cx="0"/>
          <a:chOff y="0" x="0"/>
          <a:chExt cy="0" cx="0"/>
        </a:xfrm>
      </p:grpSpPr>
      <p:sp>
        <p:nvSpPr>
          <p:cNvPr id="258" name="Shape 258"/>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59" name="Shape 259"/>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63" name="Shape 263"/>
        <p:cNvGrpSpPr/>
        <p:nvPr/>
      </p:nvGrpSpPr>
      <p:grpSpPr>
        <a:xfrm>
          <a:off y="0" x="0"/>
          <a:ext cy="0" cx="0"/>
          <a:chOff y="0" x="0"/>
          <a:chExt cy="0" cx="0"/>
        </a:xfrm>
      </p:grpSpPr>
      <p:sp>
        <p:nvSpPr>
          <p:cNvPr id="264" name="Shape 264"/>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65" name="Shape 265"/>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1" name="Shape 41"/>
        <p:cNvGrpSpPr/>
        <p:nvPr/>
      </p:nvGrpSpPr>
      <p:grpSpPr>
        <a:xfrm>
          <a:off y="0" x="0"/>
          <a:ext cy="0" cx="0"/>
          <a:chOff y="0" x="0"/>
          <a:chExt cy="0" cx="0"/>
        </a:xfrm>
      </p:grpSpPr>
      <p:sp>
        <p:nvSpPr>
          <p:cNvPr id="42" name="Shape 42"/>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43" name="Shape 43"/>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69" name="Shape 269"/>
        <p:cNvGrpSpPr/>
        <p:nvPr/>
      </p:nvGrpSpPr>
      <p:grpSpPr>
        <a:xfrm>
          <a:off y="0" x="0"/>
          <a:ext cy="0" cx="0"/>
          <a:chOff y="0" x="0"/>
          <a:chExt cy="0" cx="0"/>
        </a:xfrm>
      </p:grpSpPr>
      <p:sp>
        <p:nvSpPr>
          <p:cNvPr id="270" name="Shape 270"/>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71" name="Shape 271"/>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8" name="Shape 48"/>
        <p:cNvGrpSpPr/>
        <p:nvPr/>
      </p:nvGrpSpPr>
      <p:grpSpPr>
        <a:xfrm>
          <a:off y="0" x="0"/>
          <a:ext cy="0" cx="0"/>
          <a:chOff y="0" x="0"/>
          <a:chExt cy="0" cx="0"/>
        </a:xfrm>
      </p:grpSpPr>
      <p:sp>
        <p:nvSpPr>
          <p:cNvPr id="49" name="Shape 49"/>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50" name="Shape 50"/>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4" name="Shape 54"/>
        <p:cNvGrpSpPr/>
        <p:nvPr/>
      </p:nvGrpSpPr>
      <p:grpSpPr>
        <a:xfrm>
          <a:off y="0" x="0"/>
          <a:ext cy="0" cx="0"/>
          <a:chOff y="0" x="0"/>
          <a:chExt cy="0" cx="0"/>
        </a:xfrm>
      </p:grpSpPr>
      <p:sp>
        <p:nvSpPr>
          <p:cNvPr id="55" name="Shape 55"/>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56" name="Shape 56"/>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2" name="Shape 62"/>
        <p:cNvGrpSpPr/>
        <p:nvPr/>
      </p:nvGrpSpPr>
      <p:grpSpPr>
        <a:xfrm>
          <a:off y="0" x="0"/>
          <a:ext cy="0" cx="0"/>
          <a:chOff y="0" x="0"/>
          <a:chExt cy="0" cx="0"/>
        </a:xfrm>
      </p:grpSpPr>
      <p:sp>
        <p:nvSpPr>
          <p:cNvPr id="63" name="Shape 63"/>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64" name="Shape 64"/>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9" name="Shape 69"/>
        <p:cNvGrpSpPr/>
        <p:nvPr/>
      </p:nvGrpSpPr>
      <p:grpSpPr>
        <a:xfrm>
          <a:off y="0" x="0"/>
          <a:ext cy="0" cx="0"/>
          <a:chOff y="0" x="0"/>
          <a:chExt cy="0" cx="0"/>
        </a:xfrm>
      </p:grpSpPr>
      <p:sp>
        <p:nvSpPr>
          <p:cNvPr id="70" name="Shape 70"/>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71" name="Shape 71"/>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75" name="Shape 75"/>
        <p:cNvGrpSpPr/>
        <p:nvPr/>
      </p:nvGrpSpPr>
      <p:grpSpPr>
        <a:xfrm>
          <a:off y="0" x="0"/>
          <a:ext cy="0" cx="0"/>
          <a:chOff y="0" x="0"/>
          <a:chExt cy="0" cx="0"/>
        </a:xfrm>
      </p:grpSpPr>
      <p:sp>
        <p:nvSpPr>
          <p:cNvPr id="76" name="Shape 76"/>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77" name="Shape 77"/>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slideLayouts/_rels/slideLayout1.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2.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3.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4.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5.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5" name="Shape 5"/>
        <p:cNvGrpSpPr/>
        <p:nvPr/>
      </p:nvGrpSpPr>
      <p:grpSpPr>
        <a:xfrm>
          <a:off y="0" x="0"/>
          <a:ext cy="0" cx="0"/>
          <a:chOff y="0" x="0"/>
          <a:chExt cy="0" cx="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6" name="Shape 6"/>
        <p:cNvGrpSpPr/>
        <p:nvPr/>
      </p:nvGrpSpPr>
      <p:grpSpPr>
        <a:xfrm>
          <a:off y="0" x="0"/>
          <a:ext cy="0" cx="0"/>
          <a:chOff y="0" x="0"/>
          <a:chExt cy="0" cx="0"/>
        </a:xfrm>
      </p:grpSpPr>
      <p:sp>
        <p:nvSpPr>
          <p:cNvPr id="7" name="Shape 7"/>
          <p:cNvSpPr txBox="1"/>
          <p:nvPr>
            <p:ph type="ctrTitle"/>
          </p:nvPr>
        </p:nvSpPr>
        <p:spPr>
          <a:xfrm>
            <a:off y="3048000" x="914400"/>
            <a:ext cy="1219199" cx="8331200"/>
          </a:xfrm>
          <a:prstGeom prst="rect">
            <a:avLst/>
          </a:prstGeom>
          <a:noFill/>
          <a:ln>
            <a:noFill/>
          </a:ln>
        </p:spPr>
        <p:txBody>
          <a:bodyPr bIns="91425" rIns="91425" lIns="91425" tIns="91425" anchor="t" anchorCtr="0"/>
          <a:lstStyle>
            <a:lvl1pPr algn="ctr">
              <a:spcBef>
                <a:spcPts val="0"/>
              </a:spcBef>
              <a:buSzPct val="100000"/>
              <a:defRPr sz="4800"/>
            </a:lvl1pPr>
            <a:lvl2pPr algn="ctr">
              <a:spcBef>
                <a:spcPts val="0"/>
              </a:spcBef>
              <a:buSzPct val="100000"/>
              <a:defRPr sz="4800"/>
            </a:lvl2pPr>
            <a:lvl3pPr algn="ctr">
              <a:spcBef>
                <a:spcPts val="0"/>
              </a:spcBef>
              <a:buSzPct val="100000"/>
              <a:defRPr sz="4800"/>
            </a:lvl3pPr>
            <a:lvl4pPr algn="ctr">
              <a:spcBef>
                <a:spcPts val="0"/>
              </a:spcBef>
              <a:buSzPct val="100000"/>
              <a:defRPr sz="4800"/>
            </a:lvl4pPr>
            <a:lvl5pPr algn="ctr">
              <a:spcBef>
                <a:spcPts val="0"/>
              </a:spcBef>
              <a:buSzPct val="100000"/>
              <a:defRPr sz="4800"/>
            </a:lvl5pPr>
            <a:lvl6pPr algn="ctr">
              <a:spcBef>
                <a:spcPts val="0"/>
              </a:spcBef>
              <a:buSzPct val="100000"/>
              <a:defRPr sz="4800"/>
            </a:lvl6pPr>
            <a:lvl7pPr algn="ctr">
              <a:spcBef>
                <a:spcPts val="0"/>
              </a:spcBef>
              <a:buSzPct val="100000"/>
              <a:defRPr sz="4800"/>
            </a:lvl7pPr>
            <a:lvl8pPr algn="ctr">
              <a:spcBef>
                <a:spcPts val="0"/>
              </a:spcBef>
              <a:buSzPct val="100000"/>
              <a:defRPr sz="4800"/>
            </a:lvl8pPr>
            <a:lvl9pPr algn="ctr">
              <a:spcBef>
                <a:spcPts val="0"/>
              </a:spcBef>
              <a:buSzPct val="100000"/>
              <a:defRPr sz="4800"/>
            </a:lvl9pPr>
          </a:lstStyle>
          <a:p/>
        </p:txBody>
      </p:sp>
      <p:sp>
        <p:nvSpPr>
          <p:cNvPr id="8" name="Shape 8"/>
          <p:cNvSpPr txBox="1"/>
          <p:nvPr>
            <p:ph idx="1" type="subTitle"/>
          </p:nvPr>
        </p:nvSpPr>
        <p:spPr>
          <a:xfrm>
            <a:off y="4572000" x="1828800"/>
            <a:ext cy="914400" cx="6502399"/>
          </a:xfrm>
          <a:prstGeom prst="rect">
            <a:avLst/>
          </a:prstGeom>
          <a:noFill/>
          <a:ln>
            <a:noFill/>
          </a:ln>
        </p:spPr>
        <p:txBody>
          <a:bodyPr bIns="91425" rIns="91425" lIns="91425" tIns="91425" anchor="t" anchorCtr="0"/>
          <a:lstStyle>
            <a:lvl1pPr algn="ctr">
              <a:spcBef>
                <a:spcPts val="0"/>
              </a:spcBef>
              <a:buSzPct val="100000"/>
              <a:defRPr sz="3200"/>
            </a:lvl1pPr>
            <a:lvl2pPr algn="ctr">
              <a:spcBef>
                <a:spcPts val="0"/>
              </a:spcBef>
              <a:buSzPct val="100000"/>
              <a:defRPr sz="3200"/>
            </a:lvl2pPr>
            <a:lvl3pPr algn="ctr">
              <a:spcBef>
                <a:spcPts val="0"/>
              </a:spcBef>
              <a:buSzPct val="100000"/>
              <a:defRPr sz="3200"/>
            </a:lvl3pPr>
            <a:lvl4pPr algn="ctr">
              <a:spcBef>
                <a:spcPts val="0"/>
              </a:spcBef>
              <a:buSzPct val="100000"/>
              <a:defRPr sz="3200"/>
            </a:lvl4pPr>
            <a:lvl5pPr algn="ctr">
              <a:spcBef>
                <a:spcPts val="0"/>
              </a:spcBef>
              <a:buSzPct val="100000"/>
              <a:defRPr sz="3200"/>
            </a:lvl5pPr>
            <a:lvl6pPr algn="ctr">
              <a:spcBef>
                <a:spcPts val="0"/>
              </a:spcBef>
              <a:buSzPct val="100000"/>
              <a:defRPr sz="3200"/>
            </a:lvl6pPr>
            <a:lvl7pPr algn="ctr">
              <a:spcBef>
                <a:spcPts val="0"/>
              </a:spcBef>
              <a:buSzPct val="100000"/>
              <a:defRPr sz="3200"/>
            </a:lvl7pPr>
            <a:lvl8pPr algn="ctr">
              <a:spcBef>
                <a:spcPts val="0"/>
              </a:spcBef>
              <a:buSzPct val="100000"/>
              <a:defRPr sz="3200"/>
            </a:lvl8pPr>
            <a:lvl9pPr algn="ctr">
              <a:spcBef>
                <a:spcPts val="0"/>
              </a:spcBef>
              <a:buSzPct val="100000"/>
              <a:defRPr sz="32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9" name="Shape 9"/>
        <p:cNvGrpSpPr/>
        <p:nvPr/>
      </p:nvGrpSpPr>
      <p:grpSpPr>
        <a:xfrm>
          <a:off y="0" x="0"/>
          <a:ext cy="0" cx="0"/>
          <a:chOff y="0" x="0"/>
          <a:chExt cy="0" cx="0"/>
        </a:xfrm>
      </p:grpSpPr>
      <p:sp>
        <p:nvSpPr>
          <p:cNvPr id="10" name="Shape 10"/>
          <p:cNvSpPr txBox="1"/>
          <p:nvPr>
            <p:ph type="title"/>
          </p:nvPr>
        </p:nvSpPr>
        <p:spPr>
          <a:xfrm>
            <a:off y="304800" x="304800"/>
            <a:ext cy="914400" cx="9550400"/>
          </a:xfrm>
          <a:prstGeom prst="rect">
            <a:avLst/>
          </a:prstGeom>
          <a:noFill/>
          <a:ln>
            <a:noFill/>
          </a:ln>
        </p:spPr>
        <p:txBody>
          <a:bodyPr bIns="91425" rIns="91425" lIns="91425" tIns="91425" anchor="t" anchorCtr="0"/>
          <a:lstStyle>
            <a:lvl1pPr>
              <a:spcBef>
                <a:spcPts val="0"/>
              </a:spcBef>
              <a:buSzPct val="99224"/>
              <a:defRPr sz="4266"/>
            </a:lvl1pPr>
            <a:lvl2pPr>
              <a:spcBef>
                <a:spcPts val="0"/>
              </a:spcBef>
              <a:buSzPct val="99224"/>
              <a:defRPr sz="4266"/>
            </a:lvl2pPr>
            <a:lvl3pPr>
              <a:spcBef>
                <a:spcPts val="0"/>
              </a:spcBef>
              <a:buSzPct val="99224"/>
              <a:defRPr sz="4266"/>
            </a:lvl3pPr>
            <a:lvl4pPr>
              <a:spcBef>
                <a:spcPts val="0"/>
              </a:spcBef>
              <a:buSzPct val="99224"/>
              <a:defRPr sz="4266"/>
            </a:lvl4pPr>
            <a:lvl5pPr>
              <a:spcBef>
                <a:spcPts val="0"/>
              </a:spcBef>
              <a:buSzPct val="99224"/>
              <a:defRPr sz="4266"/>
            </a:lvl5pPr>
            <a:lvl6pPr>
              <a:spcBef>
                <a:spcPts val="0"/>
              </a:spcBef>
              <a:buSzPct val="99224"/>
              <a:defRPr sz="4266"/>
            </a:lvl6pPr>
            <a:lvl7pPr>
              <a:spcBef>
                <a:spcPts val="0"/>
              </a:spcBef>
              <a:buSzPct val="99224"/>
              <a:defRPr sz="4266"/>
            </a:lvl7pPr>
            <a:lvl8pPr>
              <a:spcBef>
                <a:spcPts val="0"/>
              </a:spcBef>
              <a:buSzPct val="99224"/>
              <a:defRPr sz="4266"/>
            </a:lvl8pPr>
            <a:lvl9pPr>
              <a:spcBef>
                <a:spcPts val="0"/>
              </a:spcBef>
              <a:buSzPct val="99224"/>
              <a:defRPr sz="4266"/>
            </a:lvl9pPr>
          </a:lstStyle>
          <a:p/>
        </p:txBody>
      </p:sp>
      <p:sp>
        <p:nvSpPr>
          <p:cNvPr id="11" name="Shape 11"/>
          <p:cNvSpPr txBox="1"/>
          <p:nvPr>
            <p:ph idx="1" type="body"/>
          </p:nvPr>
        </p:nvSpPr>
        <p:spPr>
          <a:xfrm>
            <a:off y="1828800" x="304800"/>
            <a:ext cy="5486399" cx="9550400"/>
          </a:xfrm>
          <a:prstGeom prst="rect">
            <a:avLst/>
          </a:prstGeom>
          <a:noFill/>
          <a:ln>
            <a:noFill/>
          </a:ln>
        </p:spPr>
        <p:txBody>
          <a:bodyPr bIns="91425" rIns="91425" lIns="91425" tIns="91425" anchor="t" anchorCtr="0"/>
          <a:lstStyle>
            <a:lvl1pPr>
              <a:spcBef>
                <a:spcPts val="0"/>
              </a:spcBef>
              <a:buSzPct val="98765"/>
              <a:defRPr sz="2666"/>
            </a:lvl1pPr>
            <a:lvl2pPr>
              <a:spcBef>
                <a:spcPts val="0"/>
              </a:spcBef>
              <a:buSzPct val="98765"/>
              <a:defRPr sz="2666"/>
            </a:lvl2pPr>
            <a:lvl3pPr>
              <a:spcBef>
                <a:spcPts val="0"/>
              </a:spcBef>
              <a:buSzPct val="98765"/>
              <a:defRPr sz="2666"/>
            </a:lvl3pPr>
            <a:lvl4pPr>
              <a:spcBef>
                <a:spcPts val="0"/>
              </a:spcBef>
              <a:buSzPct val="98765"/>
              <a:defRPr sz="2666"/>
            </a:lvl4pPr>
            <a:lvl5pPr>
              <a:spcBef>
                <a:spcPts val="0"/>
              </a:spcBef>
              <a:buSzPct val="98765"/>
              <a:defRPr sz="2666"/>
            </a:lvl5pPr>
            <a:lvl6pPr>
              <a:spcBef>
                <a:spcPts val="0"/>
              </a:spcBef>
              <a:buSzPct val="98765"/>
              <a:defRPr sz="2666"/>
            </a:lvl6pPr>
            <a:lvl7pPr>
              <a:spcBef>
                <a:spcPts val="0"/>
              </a:spcBef>
              <a:buSzPct val="98765"/>
              <a:defRPr sz="2666"/>
            </a:lvl7pPr>
            <a:lvl8pPr>
              <a:spcBef>
                <a:spcPts val="0"/>
              </a:spcBef>
              <a:buSzPct val="98765"/>
              <a:defRPr sz="2666"/>
            </a:lvl8pPr>
            <a:lvl9pPr>
              <a:spcBef>
                <a:spcPts val="0"/>
              </a:spcBef>
              <a:buSzPct val="98765"/>
              <a:defRPr sz="2666"/>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12" name="Shape 12"/>
        <p:cNvGrpSpPr/>
        <p:nvPr/>
      </p:nvGrpSpPr>
      <p:grpSpPr>
        <a:xfrm>
          <a:off y="0" x="0"/>
          <a:ext cy="0" cx="0"/>
          <a:chOff y="0" x="0"/>
          <a:chExt cy="0" cx="0"/>
        </a:xfrm>
      </p:grpSpPr>
      <p:sp>
        <p:nvSpPr>
          <p:cNvPr id="13" name="Shape 13"/>
          <p:cNvSpPr txBox="1"/>
          <p:nvPr>
            <p:ph type="title"/>
          </p:nvPr>
        </p:nvSpPr>
        <p:spPr>
          <a:xfrm>
            <a:off y="304800" x="304800"/>
            <a:ext cy="914400" cx="9550400"/>
          </a:xfrm>
          <a:prstGeom prst="rect">
            <a:avLst/>
          </a:prstGeom>
          <a:noFill/>
          <a:ln>
            <a:noFill/>
          </a:ln>
        </p:spPr>
        <p:txBody>
          <a:bodyPr bIns="91425" rIns="91425" lIns="91425" tIns="91425" anchor="t" anchorCtr="0"/>
          <a:lstStyle>
            <a:lvl1pPr>
              <a:spcBef>
                <a:spcPts val="0"/>
              </a:spcBef>
              <a:buSzPct val="99224"/>
              <a:defRPr sz="4266"/>
            </a:lvl1pPr>
            <a:lvl2pPr>
              <a:spcBef>
                <a:spcPts val="0"/>
              </a:spcBef>
              <a:buSzPct val="99224"/>
              <a:defRPr sz="4266"/>
            </a:lvl2pPr>
            <a:lvl3pPr>
              <a:spcBef>
                <a:spcPts val="0"/>
              </a:spcBef>
              <a:buSzPct val="99224"/>
              <a:defRPr sz="4266"/>
            </a:lvl3pPr>
            <a:lvl4pPr>
              <a:spcBef>
                <a:spcPts val="0"/>
              </a:spcBef>
              <a:buSzPct val="99224"/>
              <a:defRPr sz="4266"/>
            </a:lvl4pPr>
            <a:lvl5pPr>
              <a:spcBef>
                <a:spcPts val="0"/>
              </a:spcBef>
              <a:buSzPct val="99224"/>
              <a:defRPr sz="4266"/>
            </a:lvl5pPr>
            <a:lvl6pPr>
              <a:spcBef>
                <a:spcPts val="0"/>
              </a:spcBef>
              <a:buSzPct val="99224"/>
              <a:defRPr sz="4266"/>
            </a:lvl6pPr>
            <a:lvl7pPr>
              <a:spcBef>
                <a:spcPts val="0"/>
              </a:spcBef>
              <a:buSzPct val="99224"/>
              <a:defRPr sz="4266"/>
            </a:lvl7pPr>
            <a:lvl8pPr>
              <a:spcBef>
                <a:spcPts val="0"/>
              </a:spcBef>
              <a:buSzPct val="99224"/>
              <a:defRPr sz="4266"/>
            </a:lvl8pPr>
            <a:lvl9pPr>
              <a:spcBef>
                <a:spcPts val="0"/>
              </a:spcBef>
              <a:buSzPct val="99224"/>
              <a:defRPr sz="4266"/>
            </a:lvl9pPr>
          </a:lstStyle>
          <a:p/>
        </p:txBody>
      </p:sp>
      <p:sp>
        <p:nvSpPr>
          <p:cNvPr id="14" name="Shape 14"/>
          <p:cNvSpPr txBox="1"/>
          <p:nvPr>
            <p:ph idx="1" type="body"/>
          </p:nvPr>
        </p:nvSpPr>
        <p:spPr>
          <a:xfrm>
            <a:off y="1828800" x="304800"/>
            <a:ext cy="5486399" cx="4470399"/>
          </a:xfrm>
          <a:prstGeom prst="rect">
            <a:avLst/>
          </a:prstGeom>
          <a:noFill/>
          <a:ln>
            <a:noFill/>
          </a:ln>
        </p:spPr>
        <p:txBody>
          <a:bodyPr bIns="91425" rIns="91425" lIns="91425" tIns="91425" anchor="t" anchorCtr="0"/>
          <a:lstStyle>
            <a:lvl1pPr>
              <a:spcBef>
                <a:spcPts val="0"/>
              </a:spcBef>
              <a:buSzPct val="98765"/>
              <a:defRPr sz="2666"/>
            </a:lvl1pPr>
            <a:lvl2pPr>
              <a:spcBef>
                <a:spcPts val="0"/>
              </a:spcBef>
              <a:buSzPct val="98765"/>
              <a:defRPr sz="2666"/>
            </a:lvl2pPr>
            <a:lvl3pPr>
              <a:spcBef>
                <a:spcPts val="0"/>
              </a:spcBef>
              <a:buSzPct val="98765"/>
              <a:defRPr sz="2666"/>
            </a:lvl3pPr>
            <a:lvl4pPr>
              <a:spcBef>
                <a:spcPts val="0"/>
              </a:spcBef>
              <a:buSzPct val="98765"/>
              <a:defRPr sz="2666"/>
            </a:lvl4pPr>
            <a:lvl5pPr>
              <a:spcBef>
                <a:spcPts val="0"/>
              </a:spcBef>
              <a:buSzPct val="98765"/>
              <a:defRPr sz="2666"/>
            </a:lvl5pPr>
            <a:lvl6pPr>
              <a:spcBef>
                <a:spcPts val="0"/>
              </a:spcBef>
              <a:buSzPct val="98765"/>
              <a:defRPr sz="2666"/>
            </a:lvl6pPr>
            <a:lvl7pPr>
              <a:spcBef>
                <a:spcPts val="0"/>
              </a:spcBef>
              <a:buSzPct val="98765"/>
              <a:defRPr sz="2666"/>
            </a:lvl7pPr>
            <a:lvl8pPr>
              <a:spcBef>
                <a:spcPts val="0"/>
              </a:spcBef>
              <a:buSzPct val="98765"/>
              <a:defRPr sz="2666"/>
            </a:lvl8pPr>
            <a:lvl9pPr>
              <a:spcBef>
                <a:spcPts val="0"/>
              </a:spcBef>
              <a:buSzPct val="98765"/>
              <a:defRPr sz="2666"/>
            </a:lvl9pPr>
          </a:lstStyle>
          <a:p/>
        </p:txBody>
      </p:sp>
      <p:sp>
        <p:nvSpPr>
          <p:cNvPr id="15" name="Shape 15"/>
          <p:cNvSpPr txBox="1"/>
          <p:nvPr>
            <p:ph idx="2" type="body"/>
          </p:nvPr>
        </p:nvSpPr>
        <p:spPr>
          <a:xfrm>
            <a:off y="1828800" x="5384800"/>
            <a:ext cy="5486399" cx="4470399"/>
          </a:xfrm>
          <a:prstGeom prst="rect">
            <a:avLst/>
          </a:prstGeom>
          <a:noFill/>
          <a:ln>
            <a:noFill/>
          </a:ln>
        </p:spPr>
        <p:txBody>
          <a:bodyPr bIns="91425" rIns="91425" lIns="91425" tIns="91425" anchor="t" anchorCtr="0"/>
          <a:lstStyle>
            <a:lvl1pPr>
              <a:spcBef>
                <a:spcPts val="0"/>
              </a:spcBef>
              <a:buSzPct val="98765"/>
              <a:defRPr sz="2666"/>
            </a:lvl1pPr>
            <a:lvl2pPr>
              <a:spcBef>
                <a:spcPts val="0"/>
              </a:spcBef>
              <a:buSzPct val="98765"/>
              <a:defRPr sz="2666"/>
            </a:lvl2pPr>
            <a:lvl3pPr>
              <a:spcBef>
                <a:spcPts val="0"/>
              </a:spcBef>
              <a:buSzPct val="98765"/>
              <a:defRPr sz="2666"/>
            </a:lvl3pPr>
            <a:lvl4pPr>
              <a:spcBef>
                <a:spcPts val="0"/>
              </a:spcBef>
              <a:buSzPct val="98765"/>
              <a:defRPr sz="2666"/>
            </a:lvl4pPr>
            <a:lvl5pPr>
              <a:spcBef>
                <a:spcPts val="0"/>
              </a:spcBef>
              <a:buSzPct val="98765"/>
              <a:defRPr sz="2666"/>
            </a:lvl5pPr>
            <a:lvl6pPr>
              <a:spcBef>
                <a:spcPts val="0"/>
              </a:spcBef>
              <a:buSzPct val="98765"/>
              <a:defRPr sz="2666"/>
            </a:lvl6pPr>
            <a:lvl7pPr>
              <a:spcBef>
                <a:spcPts val="0"/>
              </a:spcBef>
              <a:buSzPct val="98765"/>
              <a:defRPr sz="2666"/>
            </a:lvl7pPr>
            <a:lvl8pPr>
              <a:spcBef>
                <a:spcPts val="0"/>
              </a:spcBef>
              <a:buSzPct val="98765"/>
              <a:defRPr sz="2666"/>
            </a:lvl8pPr>
            <a:lvl9pPr>
              <a:spcBef>
                <a:spcPts val="0"/>
              </a:spcBef>
              <a:buSzPct val="98765"/>
              <a:defRPr sz="2666"/>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16" name="Shape 16"/>
        <p:cNvGrpSpPr/>
        <p:nvPr/>
      </p:nvGrpSpPr>
      <p:grpSpPr>
        <a:xfrm>
          <a:off y="0" x="0"/>
          <a:ext cy="0" cx="0"/>
          <a:chOff y="0" x="0"/>
          <a:chExt cy="0" cx="0"/>
        </a:xfrm>
      </p:grpSpPr>
      <p:sp>
        <p:nvSpPr>
          <p:cNvPr id="17" name="Shape 17"/>
          <p:cNvSpPr txBox="1"/>
          <p:nvPr>
            <p:ph idx="1" type="body"/>
          </p:nvPr>
        </p:nvSpPr>
        <p:spPr>
          <a:xfrm>
            <a:off y="6705600" x="304800"/>
            <a:ext cy="609599" cx="9550400"/>
          </a:xfrm>
          <a:prstGeom prst="rect">
            <a:avLst/>
          </a:prstGeom>
          <a:noFill/>
          <a:ln>
            <a:noFill/>
          </a:ln>
        </p:spPr>
        <p:txBody>
          <a:bodyPr bIns="91425" rIns="91425" lIns="91425" tIns="91425" anchor="t" anchorCtr="0"/>
          <a:lstStyle>
            <a:lvl1pPr algn="ctr">
              <a:spcBef>
                <a:spcPts val="0"/>
              </a:spcBef>
              <a:buSzPct val="100000"/>
              <a:defRPr sz="3200"/>
            </a:lvl1pPr>
            <a:lvl2pPr algn="ctr">
              <a:spcBef>
                <a:spcPts val="0"/>
              </a:spcBef>
              <a:buSzPct val="100000"/>
              <a:defRPr sz="3200"/>
            </a:lvl2pPr>
            <a:lvl3pPr algn="ctr">
              <a:spcBef>
                <a:spcPts val="0"/>
              </a:spcBef>
              <a:buSzPct val="100000"/>
              <a:defRPr sz="3200"/>
            </a:lvl3pPr>
            <a:lvl4pPr algn="ctr">
              <a:spcBef>
                <a:spcPts val="0"/>
              </a:spcBef>
              <a:buSzPct val="100000"/>
              <a:defRPr sz="3200"/>
            </a:lvl4pPr>
            <a:lvl5pPr algn="ctr">
              <a:spcBef>
                <a:spcPts val="0"/>
              </a:spcBef>
              <a:buSzPct val="100000"/>
              <a:defRPr sz="3200"/>
            </a:lvl5pPr>
            <a:lvl6pPr algn="ctr">
              <a:spcBef>
                <a:spcPts val="0"/>
              </a:spcBef>
              <a:buSzPct val="100000"/>
              <a:defRPr sz="3200"/>
            </a:lvl6pPr>
            <a:lvl7pPr algn="ctr">
              <a:spcBef>
                <a:spcPts val="0"/>
              </a:spcBef>
              <a:buSzPct val="100000"/>
              <a:defRPr sz="3200"/>
            </a:lvl7pPr>
            <a:lvl8pPr algn="ctr">
              <a:spcBef>
                <a:spcPts val="0"/>
              </a:spcBef>
              <a:buSzPct val="100000"/>
              <a:defRPr sz="3200"/>
            </a:lvl8pPr>
            <a:lvl9pPr algn="ctr">
              <a:spcBef>
                <a:spcPts val="0"/>
              </a:spcBef>
              <a:buSzPct val="100000"/>
              <a:defRPr sz="32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Target="../slideLayouts/slideLayout2.xml" Type="http://schemas.openxmlformats.org/officeDocument/2006/relationships/slideLayout" Id="rId2"/><Relationship Target="../slideLayouts/slideLayout1.xml" Type="http://schemas.openxmlformats.org/officeDocument/2006/relationships/slideLayout" Id="rId1"/><Relationship Target="../slideLayouts/slideLayout4.xml" Type="http://schemas.openxmlformats.org/officeDocument/2006/relationships/slideLayout" Id="rId4"/><Relationship Target="../slideLayouts/slideLayout3.xml" Type="http://schemas.openxmlformats.org/officeDocument/2006/relationships/slideLayout" Id="rId3"/><Relationship Target="../theme/theme1.xml" Type="http://schemas.openxmlformats.org/officeDocument/2006/relationships/theme" Id="rId6"/><Relationship Target="../slideLayouts/slideLayout5.xml" Type="http://schemas.openxmlformats.org/officeDocument/2006/relationships/slideLayout" Id="rId5"/></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4" name="Shape 4"/>
        <p:cNvGrpSpPr/>
        <p:nvPr/>
      </p:nvGrpSpPr>
      <p:grpSpPr>
        <a:xfrm>
          <a:off y="0" x="0"/>
          <a:ext cy="0" cx="0"/>
          <a:chOff y="0" x="0"/>
          <a:chExt cy="0" cx="0"/>
        </a:xfrm>
      </p:grpSpPr>
    </p:spTree>
  </p:cSld>
  <p:clrMap accent2="accent2" accent3="accent3" accent4="accent4" accent5="accent5" accent6="accent6" hlink="hlink" tx2="lt2" tx1="dk1" bg2="dk2" bg1="lt1" folHlink="folHlink" accent1="accent1"/>
  <p:sldLayoutIdLst>
    <p:sldLayoutId id="2147483648" r:id="rId1"/>
    <p:sldLayoutId id="2147483649" r:id="rId2"/>
    <p:sldLayoutId id="2147483650" r:id="rId3"/>
    <p:sldLayoutId id="2147483651" r:id="rId4"/>
    <p:sldLayoutId id="2147483652" r:id="rId5"/>
  </p:sldLayoutIdLst>
  <p:txStyles>
    <p:title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p:titleStyle>
    <p:body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bodyStyle>
    <p:other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Target="../notesSlides/notesSlide1.xml" Type="http://schemas.openxmlformats.org/officeDocument/2006/relationships/notesSlide" Id="rId2"/><Relationship Target="../slideLayouts/slideLayout1.xml" Type="http://schemas.openxmlformats.org/officeDocument/2006/relationships/slideLayout" Id="rId1"/><Relationship Target="../media/image04.jpg" Type="http://schemas.openxmlformats.org/officeDocument/2006/relationships/image" Id="rId3"/></Relationships>
</file>

<file path=ppt/slides/_rels/slide10.xml.rels><?xml version="1.0" encoding="UTF-8" standalone="yes"?><Relationships xmlns="http://schemas.openxmlformats.org/package/2006/relationships"><Relationship Target="../notesSlides/notesSlide10.xml" Type="http://schemas.openxmlformats.org/officeDocument/2006/relationships/notesSlide" Id="rId2"/><Relationship Target="../slideLayouts/slideLayout1.xml" Type="http://schemas.openxmlformats.org/officeDocument/2006/relationships/slideLayout" Id="rId1"/><Relationship Target="../media/image15.png" Type="http://schemas.openxmlformats.org/officeDocument/2006/relationships/image" Id="rId3"/></Relationships>
</file>

<file path=ppt/slides/_rels/slide11.xml.rels><?xml version="1.0" encoding="UTF-8" standalone="yes"?><Relationships xmlns="http://schemas.openxmlformats.org/package/2006/relationships"><Relationship Target="../notesSlides/notesSlide11.xml" Type="http://schemas.openxmlformats.org/officeDocument/2006/relationships/notesSlide" Id="rId2"/><Relationship Target="../slideLayouts/slideLayout1.xml" Type="http://schemas.openxmlformats.org/officeDocument/2006/relationships/slideLayout" Id="rId1"/><Relationship Target="../media/image17.png" Type="http://schemas.openxmlformats.org/officeDocument/2006/relationships/image" Id="rId4"/><Relationship Target="../media/image09.jpg" Type="http://schemas.openxmlformats.org/officeDocument/2006/relationships/image" Id="rId3"/></Relationships>
</file>

<file path=ppt/slides/_rels/slide12.xml.rels><?xml version="1.0" encoding="UTF-8" standalone="yes"?><Relationships xmlns="http://schemas.openxmlformats.org/package/2006/relationships"><Relationship Target="../notesSlides/notesSlide12.xml" Type="http://schemas.openxmlformats.org/officeDocument/2006/relationships/notesSlide" Id="rId2"/><Relationship Target="../slideLayouts/slideLayout1.xml" Type="http://schemas.openxmlformats.org/officeDocument/2006/relationships/slideLayout" Id="rId1"/><Relationship Target="../media/image08.jpg" Type="http://schemas.openxmlformats.org/officeDocument/2006/relationships/image" Id="rId3"/></Relationships>
</file>

<file path=ppt/slides/_rels/slide13.xml.rels><?xml version="1.0" encoding="UTF-8" standalone="yes"?><Relationships xmlns="http://schemas.openxmlformats.org/package/2006/relationships"><Relationship Target="../notesSlides/notesSlide13.xml" Type="http://schemas.openxmlformats.org/officeDocument/2006/relationships/notesSlide" Id="rId2"/><Relationship Target="../slideLayouts/slideLayout1.xml" Type="http://schemas.openxmlformats.org/officeDocument/2006/relationships/slideLayout" Id="rId1"/><Relationship Target="../media/image16.png" Type="http://schemas.openxmlformats.org/officeDocument/2006/relationships/image" Id="rId3"/></Relationships>
</file>

<file path=ppt/slides/_rels/slide14.xml.rels><?xml version="1.0" encoding="UTF-8" standalone="yes"?><Relationships xmlns="http://schemas.openxmlformats.org/package/2006/relationships"><Relationship Target="../notesSlides/notesSlide14.xml" Type="http://schemas.openxmlformats.org/officeDocument/2006/relationships/notesSlide" Id="rId2"/><Relationship Target="../slideLayouts/slideLayout1.xml" Type="http://schemas.openxmlformats.org/officeDocument/2006/relationships/slideLayout" Id="rId1"/><Relationship Target="../media/image10.png" Type="http://schemas.openxmlformats.org/officeDocument/2006/relationships/image" Id="rId4"/><Relationship Target="../media/image07.jpg" Type="http://schemas.openxmlformats.org/officeDocument/2006/relationships/image" Id="rId3"/></Relationships>
</file>

<file path=ppt/slides/_rels/slide15.xml.rels><?xml version="1.0" encoding="UTF-8" standalone="yes"?><Relationships xmlns="http://schemas.openxmlformats.org/package/2006/relationships"><Relationship Target="../notesSlides/notesSlide15.xml" Type="http://schemas.openxmlformats.org/officeDocument/2006/relationships/notesSlide" Id="rId2"/><Relationship Target="../slideLayouts/slideLayout1.xml" Type="http://schemas.openxmlformats.org/officeDocument/2006/relationships/slideLayout" Id="rId1"/><Relationship Target="../media/image20.png" Type="http://schemas.openxmlformats.org/officeDocument/2006/relationships/image" Id="rId4"/><Relationship Target="../media/image11.jpg" Type="http://schemas.openxmlformats.org/officeDocument/2006/relationships/image" Id="rId3"/><Relationship Target="../media/image19.png" Type="http://schemas.openxmlformats.org/officeDocument/2006/relationships/image" Id="rId6"/><Relationship Target="../media/image23.jpg" Type="http://schemas.openxmlformats.org/officeDocument/2006/relationships/image" Id="rId5"/></Relationships>
</file>

<file path=ppt/slides/_rels/slide16.xml.rels><?xml version="1.0" encoding="UTF-8" standalone="yes"?><Relationships xmlns="http://schemas.openxmlformats.org/package/2006/relationships"><Relationship Target="../notesSlides/notesSlide16.xml" Type="http://schemas.openxmlformats.org/officeDocument/2006/relationships/notesSlide" Id="rId2"/><Relationship Target="../slideLayouts/slideLayout1.xml" Type="http://schemas.openxmlformats.org/officeDocument/2006/relationships/slideLayout" Id="rId1"/><Relationship Target="../media/image18.jpg" Type="http://schemas.openxmlformats.org/officeDocument/2006/relationships/image" Id="rId3"/></Relationships>
</file>

<file path=ppt/slides/_rels/slide17.xml.rels><?xml version="1.0" encoding="UTF-8" standalone="yes"?><Relationships xmlns="http://schemas.openxmlformats.org/package/2006/relationships"><Relationship Target="../notesSlides/notesSlide17.xml" Type="http://schemas.openxmlformats.org/officeDocument/2006/relationships/notesSlide" Id="rId2"/><Relationship Target="../slideLayouts/slideLayout1.xml" Type="http://schemas.openxmlformats.org/officeDocument/2006/relationships/slideLayout" Id="rId1"/><Relationship Target="../media/image22.jpg" Type="http://schemas.openxmlformats.org/officeDocument/2006/relationships/image" Id="rId3"/></Relationships>
</file>

<file path=ppt/slides/_rels/slide18.xml.rels><?xml version="1.0" encoding="UTF-8" standalone="yes"?><Relationships xmlns="http://schemas.openxmlformats.org/package/2006/relationships"><Relationship Target="../notesSlides/notesSlide18.xml" Type="http://schemas.openxmlformats.org/officeDocument/2006/relationships/notesSlide" Id="rId2"/><Relationship Target="../slideLayouts/slideLayout1.xml" Type="http://schemas.openxmlformats.org/officeDocument/2006/relationships/slideLayout" Id="rId1"/><Relationship Target="../media/image32.png" Type="http://schemas.openxmlformats.org/officeDocument/2006/relationships/image" Id="rId3"/></Relationships>
</file>

<file path=ppt/slides/_rels/slide19.xml.rels><?xml version="1.0" encoding="UTF-8" standalone="yes"?><Relationships xmlns="http://schemas.openxmlformats.org/package/2006/relationships"><Relationship Target="../notesSlides/notesSlide19.xml" Type="http://schemas.openxmlformats.org/officeDocument/2006/relationships/notesSlide" Id="rId2"/><Relationship Target="../slideLayouts/slideLayout1.xml" Type="http://schemas.openxmlformats.org/officeDocument/2006/relationships/slideLayout" Id="rId1"/><Relationship Target="../media/image27.png" Type="http://schemas.openxmlformats.org/officeDocument/2006/relationships/image" Id="rId3"/></Relationships>
</file>

<file path=ppt/slides/_rels/slide2.xml.rels><?xml version="1.0" encoding="UTF-8" standalone="yes"?><Relationships xmlns="http://schemas.openxmlformats.org/package/2006/relationships"><Relationship Target="../notesSlides/notesSlide2.xml" Type="http://schemas.openxmlformats.org/officeDocument/2006/relationships/notesSlide" Id="rId2"/><Relationship Target="../slideLayouts/slideLayout1.xml" Type="http://schemas.openxmlformats.org/officeDocument/2006/relationships/slideLayout" Id="rId1"/><Relationship Target="http://www.youtube.com/watch?v=vdg9gkmWsEA&amp;feature=related" Type="http://schemas.openxmlformats.org/officeDocument/2006/relationships/hyperlink" TargetMode="External" Id="rId4"/><Relationship Target="http://www.youtube.com/watch?v=1AZn5nWIj_g" Type="http://schemas.openxmlformats.org/officeDocument/2006/relationships/hyperlink" TargetMode="External" Id="rId3"/><Relationship Target="http://www.youtube.com/watch?v=DWsN63PRCW8&amp;feature=relmfu" Type="http://schemas.openxmlformats.org/officeDocument/2006/relationships/hyperlink" TargetMode="External" Id="rId5"/></Relationships>
</file>

<file path=ppt/slides/_rels/slide20.xml.rels><?xml version="1.0" encoding="UTF-8" standalone="yes"?><Relationships xmlns="http://schemas.openxmlformats.org/package/2006/relationships"><Relationship Target="../notesSlides/notesSlide20.xml" Type="http://schemas.openxmlformats.org/officeDocument/2006/relationships/notesSlide" Id="rId2"/><Relationship Target="../slideLayouts/slideLayout1.xml" Type="http://schemas.openxmlformats.org/officeDocument/2006/relationships/slideLayout" Id="rId1"/></Relationships>
</file>

<file path=ppt/slides/_rels/slide21.xml.rels><?xml version="1.0" encoding="UTF-8" standalone="yes"?><Relationships xmlns="http://schemas.openxmlformats.org/package/2006/relationships"><Relationship Target="../notesSlides/notesSlide21.xml" Type="http://schemas.openxmlformats.org/officeDocument/2006/relationships/notesSlide" Id="rId2"/><Relationship Target="../slideLayouts/slideLayout1.xml" Type="http://schemas.openxmlformats.org/officeDocument/2006/relationships/slideLayout" Id="rId1"/><Relationship Target="../media/image24.jpg" Type="http://schemas.openxmlformats.org/officeDocument/2006/relationships/image" Id="rId3"/></Relationships>
</file>

<file path=ppt/slides/_rels/slide22.xml.rels><?xml version="1.0" encoding="UTF-8" standalone="yes"?><Relationships xmlns="http://schemas.openxmlformats.org/package/2006/relationships"><Relationship Target="../notesSlides/notesSlide22.xml" Type="http://schemas.openxmlformats.org/officeDocument/2006/relationships/notesSlide" Id="rId2"/><Relationship Target="../slideLayouts/slideLayout1.xml" Type="http://schemas.openxmlformats.org/officeDocument/2006/relationships/slideLayout" Id="rId1"/><Relationship Target="../media/image31.png" Type="http://schemas.openxmlformats.org/officeDocument/2006/relationships/image" Id="rId3"/></Relationships>
</file>

<file path=ppt/slides/_rels/slide23.xml.rels><?xml version="1.0" encoding="UTF-8" standalone="yes"?><Relationships xmlns="http://schemas.openxmlformats.org/package/2006/relationships"><Relationship Target="../notesSlides/notesSlide23.xml" Type="http://schemas.openxmlformats.org/officeDocument/2006/relationships/notesSlide" Id="rId2"/><Relationship Target="../slideLayouts/slideLayout1.xml" Type="http://schemas.openxmlformats.org/officeDocument/2006/relationships/slideLayout" Id="rId1"/><Relationship Target="../media/image38.png" Type="http://schemas.openxmlformats.org/officeDocument/2006/relationships/image" Id="rId3"/></Relationships>
</file>

<file path=ppt/slides/_rels/slide24.xml.rels><?xml version="1.0" encoding="UTF-8" standalone="yes"?><Relationships xmlns="http://schemas.openxmlformats.org/package/2006/relationships"><Relationship Target="../notesSlides/notesSlide24.xml" Type="http://schemas.openxmlformats.org/officeDocument/2006/relationships/notesSlide" Id="rId2"/><Relationship Target="../slideLayouts/slideLayout1.xml" Type="http://schemas.openxmlformats.org/officeDocument/2006/relationships/slideLayout" Id="rId1"/></Relationships>
</file>

<file path=ppt/slides/_rels/slide25.xml.rels><?xml version="1.0" encoding="UTF-8" standalone="yes"?><Relationships xmlns="http://schemas.openxmlformats.org/package/2006/relationships"><Relationship Target="../notesSlides/notesSlide25.xml" Type="http://schemas.openxmlformats.org/officeDocument/2006/relationships/notesSlide" Id="rId2"/><Relationship Target="../slideLayouts/slideLayout1.xml" Type="http://schemas.openxmlformats.org/officeDocument/2006/relationships/slideLayout" Id="rId1"/><Relationship Target="../media/image25.jpg" Type="http://schemas.openxmlformats.org/officeDocument/2006/relationships/image" Id="rId3"/></Relationships>
</file>

<file path=ppt/slides/_rels/slide26.xml.rels><?xml version="1.0" encoding="UTF-8" standalone="yes"?><Relationships xmlns="http://schemas.openxmlformats.org/package/2006/relationships"><Relationship Target="../notesSlides/notesSlide26.xml" Type="http://schemas.openxmlformats.org/officeDocument/2006/relationships/notesSlide" Id="rId2"/><Relationship Target="../slideLayouts/slideLayout1.xml" Type="http://schemas.openxmlformats.org/officeDocument/2006/relationships/slideLayout" Id="rId1"/><Relationship Target="../media/image35.png" Type="http://schemas.openxmlformats.org/officeDocument/2006/relationships/image" Id="rId3"/></Relationships>
</file>

<file path=ppt/slides/_rels/slide27.xml.rels><?xml version="1.0" encoding="UTF-8" standalone="yes"?><Relationships xmlns="http://schemas.openxmlformats.org/package/2006/relationships"><Relationship Target="../notesSlides/notesSlide27.xml" Type="http://schemas.openxmlformats.org/officeDocument/2006/relationships/notesSlide" Id="rId2"/><Relationship Target="../slideLayouts/slideLayout1.xml" Type="http://schemas.openxmlformats.org/officeDocument/2006/relationships/slideLayout" Id="rId1"/><Relationship Target="../media/image37.png" Type="http://schemas.openxmlformats.org/officeDocument/2006/relationships/image" Id="rId3"/></Relationships>
</file>

<file path=ppt/slides/_rels/slide28.xml.rels><?xml version="1.0" encoding="UTF-8" standalone="yes"?><Relationships xmlns="http://schemas.openxmlformats.org/package/2006/relationships"><Relationship Target="../notesSlides/notesSlide28.xml" Type="http://schemas.openxmlformats.org/officeDocument/2006/relationships/notesSlide" Id="rId2"/><Relationship Target="../slideLayouts/slideLayout1.xml" Type="http://schemas.openxmlformats.org/officeDocument/2006/relationships/slideLayout" Id="rId1"/><Relationship Target="../media/image26.jpg" Type="http://schemas.openxmlformats.org/officeDocument/2006/relationships/image" Id="rId3"/></Relationships>
</file>

<file path=ppt/slides/_rels/slide29.xml.rels><?xml version="1.0" encoding="UTF-8" standalone="yes"?><Relationships xmlns="http://schemas.openxmlformats.org/package/2006/relationships"><Relationship Target="../notesSlides/notesSlide29.xml" Type="http://schemas.openxmlformats.org/officeDocument/2006/relationships/notesSlide" Id="rId2"/><Relationship Target="../slideLayouts/slideLayout1.xml" Type="http://schemas.openxmlformats.org/officeDocument/2006/relationships/slideLayout" Id="rId1"/><Relationship Target="../media/image33.png" Type="http://schemas.openxmlformats.org/officeDocument/2006/relationships/image" Id="rId4"/><Relationship Target="http://www.biologycorner.com/worksheets/examining_stages_succession.html" Type="http://schemas.openxmlformats.org/officeDocument/2006/relationships/hyperlink" TargetMode="External" Id="rId3"/></Relationships>
</file>

<file path=ppt/slides/_rels/slide3.xml.rels><?xml version="1.0" encoding="UTF-8" standalone="yes"?><Relationships xmlns="http://schemas.openxmlformats.org/package/2006/relationships"><Relationship Target="../notesSlides/notesSlide3.xml" Type="http://schemas.openxmlformats.org/officeDocument/2006/relationships/notesSlide" Id="rId2"/><Relationship Target="../slideLayouts/slideLayout1.xml" Type="http://schemas.openxmlformats.org/officeDocument/2006/relationships/slideLayout" Id="rId1"/><Relationship Target="../media/image00.jpg" Type="http://schemas.openxmlformats.org/officeDocument/2006/relationships/image" Id="rId4"/><Relationship Target="../media/image06.jpg" Type="http://schemas.openxmlformats.org/officeDocument/2006/relationships/image" Id="rId3"/></Relationships>
</file>

<file path=ppt/slides/_rels/slide30.xml.rels><?xml version="1.0" encoding="UTF-8" standalone="yes"?><Relationships xmlns="http://schemas.openxmlformats.org/package/2006/relationships"><Relationship Target="../notesSlides/notesSlide30.xml" Type="http://schemas.openxmlformats.org/officeDocument/2006/relationships/notesSlide" Id="rId2"/><Relationship Target="../slideLayouts/slideLayout1.xml" Type="http://schemas.openxmlformats.org/officeDocument/2006/relationships/slideLayout" Id="rId1"/></Relationships>
</file>

<file path=ppt/slides/_rels/slide31.xml.rels><?xml version="1.0" encoding="UTF-8" standalone="yes"?><Relationships xmlns="http://schemas.openxmlformats.org/package/2006/relationships"><Relationship Target="../notesSlides/notesSlide31.xml" Type="http://schemas.openxmlformats.org/officeDocument/2006/relationships/notesSlide" Id="rId2"/><Relationship Target="../slideLayouts/slideLayout1.xml" Type="http://schemas.openxmlformats.org/officeDocument/2006/relationships/slideLayout" Id="rId1"/><Relationship Target="../media/image29.jpg" Type="http://schemas.openxmlformats.org/officeDocument/2006/relationships/image" Id="rId4"/><Relationship Target="../media/image28.png" Type="http://schemas.openxmlformats.org/officeDocument/2006/relationships/image" Id="rId3"/><Relationship Target="http://www.nature.com/scitable/knowledge/library/keystone-species-15786127" Type="http://schemas.openxmlformats.org/officeDocument/2006/relationships/hyperlink" TargetMode="External" Id="rId5"/></Relationships>
</file>

<file path=ppt/slides/_rels/slide32.xml.rels><?xml version="1.0" encoding="UTF-8" standalone="yes"?><Relationships xmlns="http://schemas.openxmlformats.org/package/2006/relationships"><Relationship Target="../notesSlides/notesSlide32.xml" Type="http://schemas.openxmlformats.org/officeDocument/2006/relationships/notesSlide" Id="rId2"/><Relationship Target="../slideLayouts/slideLayout1.xml" Type="http://schemas.openxmlformats.org/officeDocument/2006/relationships/slideLayout" Id="rId1"/><Relationship Target="../media/image30.jpg" Type="http://schemas.openxmlformats.org/officeDocument/2006/relationships/image" Id="rId3"/></Relationships>
</file>

<file path=ppt/slides/_rels/slide33.xml.rels><?xml version="1.0" encoding="UTF-8" standalone="yes"?><Relationships xmlns="http://schemas.openxmlformats.org/package/2006/relationships"><Relationship Target="../notesSlides/notesSlide33.xml" Type="http://schemas.openxmlformats.org/officeDocument/2006/relationships/notesSlide" Id="rId2"/><Relationship Target="../slideLayouts/slideLayout3.xml" Type="http://schemas.openxmlformats.org/officeDocument/2006/relationships/slideLayout" Id="rId1"/></Relationships>
</file>

<file path=ppt/slides/_rels/slide34.xml.rels><?xml version="1.0" encoding="UTF-8" standalone="yes"?><Relationships xmlns="http://schemas.openxmlformats.org/package/2006/relationships"><Relationship Target="../notesSlides/notesSlide34.xml" Type="http://schemas.openxmlformats.org/officeDocument/2006/relationships/notesSlide" Id="rId2"/><Relationship Target="../slideLayouts/slideLayout1.xml" Type="http://schemas.openxmlformats.org/officeDocument/2006/relationships/slideLayout" Id="rId1"/><Relationship Target="../media/image43.png" Type="http://schemas.openxmlformats.org/officeDocument/2006/relationships/image" Id="rId3"/></Relationships>
</file>

<file path=ppt/slides/_rels/slide35.xml.rels><?xml version="1.0" encoding="UTF-8" standalone="yes"?><Relationships xmlns="http://schemas.openxmlformats.org/package/2006/relationships"><Relationship Target="../notesSlides/notesSlide35.xml" Type="http://schemas.openxmlformats.org/officeDocument/2006/relationships/notesSlide" Id="rId2"/><Relationship Target="../slideLayouts/slideLayout1.xml" Type="http://schemas.openxmlformats.org/officeDocument/2006/relationships/slideLayout" Id="rId1"/><Relationship Target="../media/image36.jpg" Type="http://schemas.openxmlformats.org/officeDocument/2006/relationships/image" Id="rId3"/></Relationships>
</file>

<file path=ppt/slides/_rels/slide36.xml.rels><?xml version="1.0" encoding="UTF-8" standalone="yes"?><Relationships xmlns="http://schemas.openxmlformats.org/package/2006/relationships"><Relationship Target="../notesSlides/notesSlide36.xml" Type="http://schemas.openxmlformats.org/officeDocument/2006/relationships/notesSlide" Id="rId2"/><Relationship Target="../slideLayouts/slideLayout1.xml" Type="http://schemas.openxmlformats.org/officeDocument/2006/relationships/slideLayout" Id="rId1"/><Relationship Target="http://asiancarp.net/dasblog/2009/12/23/TheProblem.aspx" Type="http://schemas.openxmlformats.org/officeDocument/2006/relationships/hyperlink" TargetMode="External" Id="rId4"/><Relationship Target="http://www.youtube.com/watch?v=h_UjXsf3EDs" Type="http://schemas.openxmlformats.org/officeDocument/2006/relationships/hyperlink" TargetMode="External" Id="rId3"/><Relationship Target="../media/image34.jpg" Type="http://schemas.openxmlformats.org/officeDocument/2006/relationships/image" Id="rId5"/></Relationships>
</file>

<file path=ppt/slides/_rels/slide37.xml.rels><?xml version="1.0" encoding="UTF-8" standalone="yes"?><Relationships xmlns="http://schemas.openxmlformats.org/package/2006/relationships"><Relationship Target="../notesSlides/notesSlide37.xml" Type="http://schemas.openxmlformats.org/officeDocument/2006/relationships/notesSlide" Id="rId2"/><Relationship Target="../slideLayouts/slideLayout1.xml" Type="http://schemas.openxmlformats.org/officeDocument/2006/relationships/slideLayout" Id="rId1"/><Relationship Target="../media/image39.png" Type="http://schemas.openxmlformats.org/officeDocument/2006/relationships/image" Id="rId3"/></Relationships>
</file>

<file path=ppt/slides/_rels/slide38.xml.rels><?xml version="1.0" encoding="UTF-8" standalone="yes"?><Relationships xmlns="http://schemas.openxmlformats.org/package/2006/relationships"><Relationship Target="../notesSlides/notesSlide38.xml" Type="http://schemas.openxmlformats.org/officeDocument/2006/relationships/notesSlide" Id="rId2"/><Relationship Target="../slideLayouts/slideLayout1.xml" Type="http://schemas.openxmlformats.org/officeDocument/2006/relationships/slideLayout" Id="rId1"/><Relationship Target="../media/image40.jpg" Type="http://schemas.openxmlformats.org/officeDocument/2006/relationships/image" Id="rId4"/><Relationship Target="../media/image45.png" Type="http://schemas.openxmlformats.org/officeDocument/2006/relationships/image" Id="rId3"/><Relationship Target="../media/image41.jpg" Type="http://schemas.openxmlformats.org/officeDocument/2006/relationships/image" Id="rId5"/></Relationships>
</file>

<file path=ppt/slides/_rels/slide39.xml.rels><?xml version="1.0" encoding="UTF-8" standalone="yes"?><Relationships xmlns="http://schemas.openxmlformats.org/package/2006/relationships"><Relationship Target="../notesSlides/notesSlide39.xml" Type="http://schemas.openxmlformats.org/officeDocument/2006/relationships/notesSlide" Id="rId2"/><Relationship Target="../slideLayouts/slideLayout1.xml" Type="http://schemas.openxmlformats.org/officeDocument/2006/relationships/slideLayout" Id="rId1"/><Relationship Target="../media/image44.jpg" Type="http://schemas.openxmlformats.org/officeDocument/2006/relationships/image" Id="rId3"/></Relationships>
</file>

<file path=ppt/slides/_rels/slide4.xml.rels><?xml version="1.0" encoding="UTF-8" standalone="yes"?><Relationships xmlns="http://schemas.openxmlformats.org/package/2006/relationships"><Relationship Target="../notesSlides/notesSlide4.xml" Type="http://schemas.openxmlformats.org/officeDocument/2006/relationships/notesSlide" Id="rId2"/><Relationship Target="../slideLayouts/slideLayout1.xml" Type="http://schemas.openxmlformats.org/officeDocument/2006/relationships/slideLayout" Id="rId1"/><Relationship Target="../media/image02.jpg" Type="http://schemas.openxmlformats.org/officeDocument/2006/relationships/image" Id="rId3"/></Relationships>
</file>

<file path=ppt/slides/_rels/slide40.xml.rels><?xml version="1.0" encoding="UTF-8" standalone="yes"?><Relationships xmlns="http://schemas.openxmlformats.org/package/2006/relationships"><Relationship Target="../notesSlides/notesSlide40.xml" Type="http://schemas.openxmlformats.org/officeDocument/2006/relationships/notesSlide" Id="rId2"/><Relationship Target="../slideLayouts/slideLayout1.xml" Type="http://schemas.openxmlformats.org/officeDocument/2006/relationships/slideLayout" Id="rId1"/><Relationship Target="../media/image42.jpg" Type="http://schemas.openxmlformats.org/officeDocument/2006/relationships/image" Id="rId3"/></Relationships>
</file>

<file path=ppt/slides/_rels/slide5.xml.rels><?xml version="1.0" encoding="UTF-8" standalone="yes"?><Relationships xmlns="http://schemas.openxmlformats.org/package/2006/relationships"><Relationship Target="../notesSlides/notesSlide5.xml" Type="http://schemas.openxmlformats.org/officeDocument/2006/relationships/notesSlide" Id="rId2"/><Relationship Target="../slideLayouts/slideLayout1.xml" Type="http://schemas.openxmlformats.org/officeDocument/2006/relationships/slideLayout" Id="rId1"/><Relationship Target="../media/image03.jpg" Type="http://schemas.openxmlformats.org/officeDocument/2006/relationships/image" Id="rId3"/></Relationships>
</file>

<file path=ppt/slides/_rels/slide6.xml.rels><?xml version="1.0" encoding="UTF-8" standalone="yes"?><Relationships xmlns="http://schemas.openxmlformats.org/package/2006/relationships"><Relationship Target="../notesSlides/notesSlide6.xml" Type="http://schemas.openxmlformats.org/officeDocument/2006/relationships/notesSlide" Id="rId2"/><Relationship Target="../slideLayouts/slideLayout1.xml" Type="http://schemas.openxmlformats.org/officeDocument/2006/relationships/slideLayout" Id="rId1"/><Relationship Target="../media/image12.png" Type="http://schemas.openxmlformats.org/officeDocument/2006/relationships/image" Id="rId3"/></Relationships>
</file>

<file path=ppt/slides/_rels/slide7.xml.rels><?xml version="1.0" encoding="UTF-8" standalone="yes"?><Relationships xmlns="http://schemas.openxmlformats.org/package/2006/relationships"><Relationship Target="../notesSlides/notesSlide7.xml" Type="http://schemas.openxmlformats.org/officeDocument/2006/relationships/notesSlide" Id="rId2"/><Relationship Target="../slideLayouts/slideLayout1.xml" Type="http://schemas.openxmlformats.org/officeDocument/2006/relationships/slideLayout" Id="rId1"/><Relationship Target="../media/image05.jpg" Type="http://schemas.openxmlformats.org/officeDocument/2006/relationships/image" Id="rId4"/><Relationship Target="../media/image13.png" Type="http://schemas.openxmlformats.org/officeDocument/2006/relationships/image" Id="rId3"/><Relationship Target="http://www.biologycorner.com/worksheets/virtual_lab_population.html" Type="http://schemas.openxmlformats.org/officeDocument/2006/relationships/hyperlink" TargetMode="External" Id="rId5"/></Relationships>
</file>

<file path=ppt/slides/_rels/slide8.xml.rels><?xml version="1.0" encoding="UTF-8" standalone="yes"?><Relationships xmlns="http://schemas.openxmlformats.org/package/2006/relationships"><Relationship Target="../notesSlides/notesSlide8.xml" Type="http://schemas.openxmlformats.org/officeDocument/2006/relationships/notesSlide" Id="rId2"/><Relationship Target="../slideLayouts/slideLayout3.xml" Type="http://schemas.openxmlformats.org/officeDocument/2006/relationships/slideLayout" Id="rId1"/><Relationship Target="../media/image21.jpg" Type="http://schemas.openxmlformats.org/officeDocument/2006/relationships/image" Id="rId4"/><Relationship Target="../media/image01.jpg" Type="http://schemas.openxmlformats.org/officeDocument/2006/relationships/image" Id="rId3"/></Relationships>
</file>

<file path=ppt/slides/_rels/slide9.xml.rels><?xml version="1.0" encoding="UTF-8" standalone="yes"?><Relationships xmlns="http://schemas.openxmlformats.org/package/2006/relationships"><Relationship Target="../notesSlides/notesSlide9.xml" Type="http://schemas.openxmlformats.org/officeDocument/2006/relationships/notesSlide" Id="rId2"/><Relationship Target="../slideLayouts/slideLayout1.xml" Type="http://schemas.openxmlformats.org/officeDocument/2006/relationships/slideLayout" Id="rId1"/><Relationship Target="../media/image14.png" Type="http://schemas.openxmlformats.org/officeDocument/2006/relationships/image" Id="rId3"/></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 name="Shape 18"/>
        <p:cNvGrpSpPr/>
        <p:nvPr/>
      </p:nvGrpSpPr>
      <p:grpSpPr>
        <a:xfrm>
          <a:off y="0" x="0"/>
          <a:ext cy="0" cx="0"/>
          <a:chOff y="0" x="0"/>
          <a:chExt cy="0" cx="0"/>
        </a:xfrm>
      </p:grpSpPr>
      <p:sp>
        <p:nvSpPr>
          <p:cNvPr id="19" name="Shape 19"/>
          <p:cNvSpPr txBox="1"/>
          <p:nvPr/>
        </p:nvSpPr>
        <p:spPr>
          <a:xfrm>
            <a:off y="103600" x="1601275"/>
            <a:ext cy="732300" cx="5923799"/>
          </a:xfrm>
          <a:prstGeom prst="rect">
            <a:avLst/>
          </a:prstGeom>
          <a:noFill/>
          <a:ln>
            <a:noFill/>
          </a:ln>
        </p:spPr>
        <p:txBody>
          <a:bodyPr bIns="91425" rIns="91425" lIns="91425" tIns="91425" anchor="t" anchorCtr="0">
            <a:noAutofit/>
          </a:bodyPr>
          <a:lstStyle/>
          <a:p>
            <a:pPr>
              <a:spcBef>
                <a:spcPts val="0"/>
              </a:spcBef>
              <a:buNone/>
            </a:pPr>
            <a:r>
              <a:rPr sz="4800" lang="en-US"/>
              <a:t>Community Ecology</a:t>
            </a:r>
          </a:p>
        </p:txBody>
      </p:sp>
      <p:pic>
        <p:nvPicPr>
          <p:cNvPr id="20" name="Shape 20"/>
          <p:cNvPicPr preferRelativeResize="0"/>
          <p:nvPr/>
        </p:nvPicPr>
        <p:blipFill>
          <a:blip r:embed="rId3">
            <a:alphaModFix/>
          </a:blip>
          <a:stretch>
            <a:fillRect/>
          </a:stretch>
        </p:blipFill>
        <p:spPr>
          <a:xfrm>
            <a:off y="1079375" x="1515175"/>
            <a:ext cy="5905500" cx="6096000"/>
          </a:xfrm>
          <a:prstGeom prst="rect">
            <a:avLst/>
          </a:prstGeom>
          <a:noFill/>
          <a:ln>
            <a:noFill/>
          </a:ln>
        </p:spPr>
      </p:pic>
      <p:sp>
        <p:nvSpPr>
          <p:cNvPr id="21" name="Shape 21"/>
          <p:cNvSpPr txBox="1"/>
          <p:nvPr/>
        </p:nvSpPr>
        <p:spPr>
          <a:xfrm>
            <a:off y="7127250" x="1485325"/>
            <a:ext cy="397499" cx="6155699"/>
          </a:xfrm>
          <a:prstGeom prst="rect">
            <a:avLst/>
          </a:prstGeom>
          <a:noFill/>
          <a:ln>
            <a:noFill/>
          </a:ln>
        </p:spPr>
        <p:txBody>
          <a:bodyPr bIns="91425" rIns="91425" lIns="91425" tIns="91425" anchor="t" anchorCtr="0">
            <a:noAutofit/>
          </a:bodyPr>
          <a:lstStyle/>
          <a:p>
            <a:pPr>
              <a:spcBef>
                <a:spcPts val="0"/>
              </a:spcBef>
              <a:buNone/>
            </a:pPr>
            <a:r>
              <a:rPr lang="en-US"/>
              <a:t>Photo Credit: http://www.flickr.com/photos/daveograve/4562537127/</a:t>
            </a:r>
          </a:p>
        </p:txBody>
      </p:sp>
      <p:sp>
        <p:nvSpPr>
          <p:cNvPr id="22" name="Shape 22"/>
          <p:cNvSpPr txBox="1"/>
          <p:nvPr/>
        </p:nvSpPr>
        <p:spPr>
          <a:xfrm>
            <a:off y="819225" x="8004325"/>
            <a:ext cy="4863599" cx="1934700"/>
          </a:xfrm>
          <a:prstGeom prst="rect">
            <a:avLst/>
          </a:prstGeom>
          <a:noFill/>
          <a:ln>
            <a:noFill/>
          </a:ln>
        </p:spPr>
        <p:txBody>
          <a:bodyPr bIns="91425" rIns="91425" lIns="91425" tIns="91425" anchor="t" anchorCtr="0">
            <a:noAutofit/>
          </a:bodyPr>
          <a:lstStyle/>
          <a:p>
            <a:pPr rtl="0" lvl="0">
              <a:spcBef>
                <a:spcPts val="0"/>
              </a:spcBef>
              <a:buNone/>
            </a:pPr>
            <a:r>
              <a:rPr sz="1800" lang="en-US"/>
              <a:t>Feral cat populations can be damaging to ecosystems.  </a:t>
            </a:r>
          </a:p>
          <a:p>
            <a:pPr rtl="0" lvl="0">
              <a:spcBef>
                <a:spcPts val="0"/>
              </a:spcBef>
              <a:buNone/>
            </a:pPr>
            <a:r>
              <a:t/>
            </a:r>
            <a:endParaRPr sz="1800"/>
          </a:p>
          <a:p>
            <a:pPr>
              <a:spcBef>
                <a:spcPts val="0"/>
              </a:spcBef>
              <a:buNone/>
            </a:pPr>
            <a:r>
              <a:rPr sz="1800" lang="en-US"/>
              <a:t>Why?</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8" name="Shape 78"/>
        <p:cNvGrpSpPr/>
        <p:nvPr/>
      </p:nvGrpSpPr>
      <p:grpSpPr>
        <a:xfrm>
          <a:off y="0" x="0"/>
          <a:ext cy="0" cx="0"/>
          <a:chOff y="0" x="0"/>
          <a:chExt cy="0" cx="0"/>
        </a:xfrm>
      </p:grpSpPr>
      <p:pic>
        <p:nvPicPr>
          <p:cNvPr id="79" name="Shape 79"/>
          <p:cNvPicPr preferRelativeResize="0"/>
          <p:nvPr/>
        </p:nvPicPr>
        <p:blipFill>
          <a:blip r:embed="rId3">
            <a:alphaModFix/>
          </a:blip>
          <a:stretch>
            <a:fillRect/>
          </a:stretch>
        </p:blipFill>
        <p:spPr>
          <a:xfrm>
            <a:off y="10575" x="2825750"/>
            <a:ext cy="7598824" cx="4508500"/>
          </a:xfrm>
          <a:prstGeom prst="rect">
            <a:avLst/>
          </a:prstGeom>
          <a:noFill/>
          <a:ln>
            <a:noFill/>
          </a:ln>
        </p:spPr>
      </p:pic>
      <p:sp>
        <p:nvSpPr>
          <p:cNvPr id="80" name="Shape 80"/>
          <p:cNvSpPr txBox="1"/>
          <p:nvPr/>
        </p:nvSpPr>
        <p:spPr>
          <a:xfrm>
            <a:off y="643800" x="356300"/>
            <a:ext cy="1680400" cx="2062324"/>
          </a:xfrm>
          <a:prstGeom prst="rect">
            <a:avLst/>
          </a:prstGeom>
          <a:noFill/>
          <a:ln>
            <a:noFill/>
          </a:ln>
        </p:spPr>
        <p:txBody>
          <a:bodyPr bIns="38100" rIns="38100" lIns="38100" tIns="38100" anchor="ctr" anchorCtr="0">
            <a:noAutofit/>
          </a:bodyPr>
          <a:lstStyle/>
          <a:p>
            <a:pPr rtl="0">
              <a:lnSpc>
                <a:spcPct val="100000"/>
              </a:lnSpc>
              <a:spcBef>
                <a:spcPts val="0"/>
              </a:spcBef>
              <a:buNone/>
            </a:pPr>
            <a:r>
              <a:rPr sz="2666" lang="en-US">
                <a:solidFill>
                  <a:srgbClr val="000000"/>
                </a:solidFill>
                <a:latin typeface="Arial"/>
                <a:ea typeface="Arial"/>
                <a:cs typeface="Arial"/>
                <a:sym typeface="Arial"/>
              </a:rPr>
              <a:t>Another example of competitive exclusion</a:t>
            </a: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4" name="Shape 84"/>
        <p:cNvGrpSpPr/>
        <p:nvPr/>
      </p:nvGrpSpPr>
      <p:grpSpPr>
        <a:xfrm>
          <a:off y="0" x="0"/>
          <a:ext cy="0" cx="0"/>
          <a:chOff y="0" x="0"/>
          <a:chExt cy="0" cx="0"/>
        </a:xfrm>
      </p:grpSpPr>
      <p:pic>
        <p:nvPicPr>
          <p:cNvPr id="85" name="Shape 85"/>
          <p:cNvPicPr preferRelativeResize="0"/>
          <p:nvPr/>
        </p:nvPicPr>
        <p:blipFill>
          <a:blip r:embed="rId3">
            <a:alphaModFix/>
          </a:blip>
          <a:stretch>
            <a:fillRect/>
          </a:stretch>
        </p:blipFill>
        <p:spPr>
          <a:xfrm>
            <a:off y="406400" x="2133600"/>
            <a:ext cy="6857999" cx="7872850"/>
          </a:xfrm>
          <a:prstGeom prst="rect">
            <a:avLst/>
          </a:prstGeom>
          <a:noFill/>
          <a:ln>
            <a:noFill/>
          </a:ln>
        </p:spPr>
      </p:pic>
      <p:pic>
        <p:nvPicPr>
          <p:cNvPr id="86" name="Shape 86"/>
          <p:cNvPicPr preferRelativeResize="0"/>
          <p:nvPr/>
        </p:nvPicPr>
        <p:blipFill>
          <a:blip r:embed="rId4">
            <a:alphaModFix/>
          </a:blip>
          <a:stretch>
            <a:fillRect/>
          </a:stretch>
        </p:blipFill>
        <p:spPr>
          <a:xfrm>
            <a:off y="2743200" x="101600"/>
            <a:ext cy="4681350" cx="9641950"/>
          </a:xfrm>
          <a:prstGeom prst="rect">
            <a:avLst/>
          </a:prstGeom>
          <a:noFill/>
          <a:ln>
            <a:noFill/>
          </a:ln>
        </p:spPr>
      </p:pic>
      <p:sp>
        <p:nvSpPr>
          <p:cNvPr id="87" name="Shape 87"/>
          <p:cNvSpPr txBox="1"/>
          <p:nvPr>
            <p:ph type="title"/>
          </p:nvPr>
        </p:nvSpPr>
        <p:spPr>
          <a:xfrm>
            <a:off y="190500" x="203200"/>
            <a:ext cy="2912475" cx="5751574"/>
          </a:xfrm>
          <a:prstGeom prst="rect">
            <a:avLst/>
          </a:prstGeom>
          <a:solidFill>
            <a:srgbClr val="FFFFFF"/>
          </a:solidFill>
          <a:ln>
            <a:noFill/>
          </a:ln>
        </p:spPr>
        <p:txBody>
          <a:bodyPr bIns="38100" rIns="38100" lIns="38100" tIns="38100" anchor="ctr" anchorCtr="0">
            <a:noAutofit/>
          </a:bodyPr>
          <a:lstStyle/>
          <a:p>
            <a:pPr rtl="0">
              <a:lnSpc>
                <a:spcPct val="100000"/>
              </a:lnSpc>
              <a:spcBef>
                <a:spcPts val="0"/>
              </a:spcBef>
              <a:buNone/>
            </a:pPr>
            <a:r>
              <a:rPr sz="2666" lang="en-US">
                <a:solidFill>
                  <a:srgbClr val="000000"/>
                </a:solidFill>
                <a:latin typeface="Arial"/>
                <a:ea typeface="Arial"/>
                <a:cs typeface="Arial"/>
                <a:sym typeface="Arial"/>
              </a:rPr>
              <a:t>Predator Prey Interactions - communities follow this pattern. Prey species increase in number, followed by predator species. Then Prey species decline, followed by predator species decline. The cycle repeats.</a:t>
            </a:r>
          </a:p>
        </p:txBody>
      </p:sp>
    </p:spTree>
  </p:cSld>
  <p:clrMapOvr>
    <a:masterClrMapping/>
  </p:clrMapOvr>
  <p:transition spd="slow">
    <p:cut/>
  </p:transition>
  <p:timing>
    <p:tnLst>
      <p:par>
        <p:cTn restart="never" dur="indefinite" nodeType="tmRoot">
          <p:childTnLst>
            <p:seq nextAc="seek" concurrent="1">
              <p:cTn id="2" dur="indefinite" nodeType="mainSeq">
                <p:childTnLst>
                  <p:par>
                    <p:cTn fill="hold">
                      <p:stCondLst>
                        <p:cond delay="indefinite"/>
                      </p:stCondLst>
                      <p:childTnLst>
                        <p:par>
                          <p:cTn fill="hold">
                            <p:stCondLst>
                              <p:cond delay="0"/>
                            </p:stCondLst>
                            <p:childTnLst>
                              <p:par>
                                <p:cTn presetID="10" fill="hold" presetSubtype="0" presetClass="entr" nodeType="clickEffect">
                                  <p:stCondLst>
                                    <p:cond delay="0"/>
                                  </p:stCondLst>
                                  <p:childTnLst>
                                    <p:set>
                                      <p:cBhvr>
                                        <p:cTn dur="1" fill="hold">
                                          <p:stCondLst>
                                            <p:cond delay="0"/>
                                          </p:stCondLst>
                                        </p:cTn>
                                        <p:tgtEl>
                                          <p:spTgt spid="86"/>
                                        </p:tgtEl>
                                        <p:attrNameLst>
                                          <p:attrName>style.visibility</p:attrName>
                                        </p:attrNameLst>
                                      </p:cBhvr>
                                      <p:to>
                                        <p:strVal val="visible"/>
                                      </p:to>
                                    </p:set>
                                    <p:animEffect transition="in" filter="fade">
                                      <p:cBhvr>
                                        <p:cTn dur="1000"/>
                                        <p:tgtEl>
                                          <p:spTgt spid="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1" name="Shape 91"/>
        <p:cNvGrpSpPr/>
        <p:nvPr/>
      </p:nvGrpSpPr>
      <p:grpSpPr>
        <a:xfrm>
          <a:off y="0" x="0"/>
          <a:ext cy="0" cx="0"/>
          <a:chOff y="0" x="0"/>
          <a:chExt cy="0" cx="0"/>
        </a:xfrm>
      </p:grpSpPr>
      <p:pic>
        <p:nvPicPr>
          <p:cNvPr id="92" name="Shape 92"/>
          <p:cNvPicPr preferRelativeResize="0"/>
          <p:nvPr/>
        </p:nvPicPr>
        <p:blipFill>
          <a:blip r:embed="rId3">
            <a:alphaModFix/>
          </a:blip>
          <a:stretch>
            <a:fillRect/>
          </a:stretch>
        </p:blipFill>
        <p:spPr>
          <a:xfrm>
            <a:off y="158725" x="10575"/>
            <a:ext cy="7302500" cx="10138824"/>
          </a:xfrm>
          <a:prstGeom prst="rect">
            <a:avLst/>
          </a:prstGeom>
          <a:noFill/>
          <a:ln>
            <a:noFill/>
          </a:ln>
        </p:spPr>
      </p:pic>
      <p:sp>
        <p:nvSpPr>
          <p:cNvPr id="93" name="Shape 93"/>
          <p:cNvSpPr txBox="1"/>
          <p:nvPr>
            <p:ph type="title"/>
          </p:nvPr>
        </p:nvSpPr>
        <p:spPr>
          <a:xfrm>
            <a:off y="305150" x="948950"/>
            <a:ext cy="2513875" cx="9354249"/>
          </a:xfrm>
          <a:prstGeom prst="rect">
            <a:avLst/>
          </a:prstGeom>
          <a:noFill/>
          <a:ln>
            <a:noFill/>
          </a:ln>
        </p:spPr>
        <p:txBody>
          <a:bodyPr bIns="38100" rIns="38100" lIns="38100" tIns="38100" anchor="ctr" anchorCtr="0">
            <a:noAutofit/>
          </a:bodyPr>
          <a:lstStyle/>
          <a:p>
            <a:pPr algn="l" marR="0" indent="0" marL="0">
              <a:lnSpc>
                <a:spcPct val="120000"/>
              </a:lnSpc>
              <a:spcBef>
                <a:spcPts val="0"/>
              </a:spcBef>
              <a:spcAft>
                <a:spcPts val="0"/>
              </a:spcAft>
              <a:buNone/>
            </a:pPr>
            <a:r>
              <a:rPr sz="3333" lang="en-US">
                <a:solidFill>
                  <a:srgbClr val="000000"/>
                </a:solidFill>
                <a:latin typeface="Arial"/>
                <a:ea typeface="Arial"/>
                <a:cs typeface="Arial"/>
                <a:sym typeface="Arial"/>
              </a:rPr>
              <a:t>Classic Case of the Lynx and the Hare</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7" name="Shape 97"/>
        <p:cNvGrpSpPr/>
        <p:nvPr/>
      </p:nvGrpSpPr>
      <p:grpSpPr>
        <a:xfrm>
          <a:off y="0" x="0"/>
          <a:ext cy="0" cx="0"/>
          <a:chOff y="0" x="0"/>
          <a:chExt cy="0" cx="0"/>
        </a:xfrm>
      </p:grpSpPr>
      <p:pic>
        <p:nvPicPr>
          <p:cNvPr id="98" name="Shape 98"/>
          <p:cNvPicPr preferRelativeResize="0"/>
          <p:nvPr/>
        </p:nvPicPr>
        <p:blipFill>
          <a:blip r:embed="rId3">
            <a:alphaModFix/>
          </a:blip>
          <a:stretch>
            <a:fillRect/>
          </a:stretch>
        </p:blipFill>
        <p:spPr>
          <a:xfrm>
            <a:off y="1164150" x="10575"/>
            <a:ext cy="5302250" cx="10138824"/>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2" name="Shape 102"/>
        <p:cNvGrpSpPr/>
        <p:nvPr/>
      </p:nvGrpSpPr>
      <p:grpSpPr>
        <a:xfrm>
          <a:off y="0" x="0"/>
          <a:ext cy="0" cx="0"/>
          <a:chOff y="0" x="0"/>
          <a:chExt cy="0" cx="0"/>
        </a:xfrm>
      </p:grpSpPr>
      <p:sp>
        <p:nvSpPr>
          <p:cNvPr id="103" name="Shape 103"/>
          <p:cNvSpPr txBox="1"/>
          <p:nvPr/>
        </p:nvSpPr>
        <p:spPr>
          <a:xfrm>
            <a:off y="507975" x="406400"/>
            <a:ext cy="2965449" cx="8846250"/>
          </a:xfrm>
          <a:prstGeom prst="rect">
            <a:avLst/>
          </a:prstGeom>
          <a:noFill/>
          <a:ln>
            <a:noFill/>
          </a:ln>
        </p:spPr>
        <p:txBody>
          <a:bodyPr bIns="38100" rIns="38100" lIns="38100" tIns="38100" anchor="t" anchorCtr="0">
            <a:noAutofit/>
          </a:bodyPr>
          <a:lstStyle/>
          <a:p>
            <a:pPr algn="l" rtl="0" marR="0" indent="0" marL="0">
              <a:lnSpc>
                <a:spcPct val="119827"/>
              </a:lnSpc>
              <a:spcBef>
                <a:spcPts val="0"/>
              </a:spcBef>
              <a:spcAft>
                <a:spcPts val="0"/>
              </a:spcAft>
              <a:buNone/>
            </a:pPr>
            <a:r>
              <a:rPr sz="3222" lang="en-US">
                <a:solidFill>
                  <a:srgbClr val="000000"/>
                </a:solidFill>
                <a:latin typeface="Arial"/>
                <a:ea typeface="Arial"/>
                <a:cs typeface="Arial"/>
                <a:sym typeface="Arial"/>
              </a:rPr>
              <a:t>Prey Defenses</a:t>
            </a:r>
          </a:p>
          <a:p>
            <a:pPr algn="l" rtl="0" marR="0" indent="0" marL="0">
              <a:lnSpc>
                <a:spcPct val="119827"/>
              </a:lnSpc>
              <a:spcBef>
                <a:spcPts val="0"/>
              </a:spcBef>
              <a:spcAft>
                <a:spcPts val="0"/>
              </a:spcAft>
              <a:buNone/>
            </a:pPr>
            <a:r>
              <a:t/>
            </a:r>
            <a:endParaRPr sz="3222">
              <a:solidFill>
                <a:srgbClr val="000000"/>
              </a:solidFill>
              <a:latin typeface="Arial"/>
              <a:ea typeface="Arial"/>
              <a:cs typeface="Arial"/>
              <a:sym typeface="Arial"/>
            </a:endParaRPr>
          </a:p>
          <a:p>
            <a:pPr algn="l" rtl="0" marR="0" indent="0" marL="0">
              <a:lnSpc>
                <a:spcPct val="119827"/>
              </a:lnSpc>
              <a:spcBef>
                <a:spcPts val="0"/>
              </a:spcBef>
              <a:spcAft>
                <a:spcPts val="0"/>
              </a:spcAft>
              <a:buNone/>
            </a:pPr>
            <a:r>
              <a:rPr sz="3222" lang="en-US">
                <a:solidFill>
                  <a:srgbClr val="000000"/>
                </a:solidFill>
                <a:latin typeface="Arial"/>
                <a:ea typeface="Arial"/>
                <a:cs typeface="Arial"/>
                <a:sym typeface="Arial"/>
              </a:rPr>
              <a:t>Camouflage (cryptic coloration) - blending in</a:t>
            </a:r>
          </a:p>
          <a:p>
            <a:pPr algn="l" rtl="0" marR="0" indent="0" marL="0">
              <a:lnSpc>
                <a:spcPct val="119827"/>
              </a:lnSpc>
              <a:spcBef>
                <a:spcPts val="0"/>
              </a:spcBef>
              <a:spcAft>
                <a:spcPts val="0"/>
              </a:spcAft>
              <a:buNone/>
            </a:pPr>
            <a:r>
              <a:rPr sz="3222" lang="en-US">
                <a:solidFill>
                  <a:srgbClr val="000000"/>
                </a:solidFill>
                <a:latin typeface="Arial"/>
                <a:ea typeface="Arial"/>
                <a:cs typeface="Arial"/>
                <a:sym typeface="Arial"/>
              </a:rPr>
              <a:t>Mimicry - one species resembles another as a defense (milk snake)</a:t>
            </a:r>
          </a:p>
          <a:p>
            <a:pPr algn="l" rtl="0" marR="0" indent="0" marL="0">
              <a:lnSpc>
                <a:spcPct val="119791"/>
              </a:lnSpc>
              <a:spcBef>
                <a:spcPts val="0"/>
              </a:spcBef>
              <a:spcAft>
                <a:spcPts val="0"/>
              </a:spcAft>
              <a:buNone/>
            </a:pPr>
            <a:r>
              <a:t/>
            </a:r>
            <a:endParaRPr sz="2666">
              <a:solidFill>
                <a:srgbClr val="000000"/>
              </a:solidFill>
              <a:latin typeface="Arial"/>
              <a:ea typeface="Arial"/>
              <a:cs typeface="Arial"/>
              <a:sym typeface="Arial"/>
            </a:endParaRPr>
          </a:p>
        </p:txBody>
      </p:sp>
      <p:pic>
        <p:nvPicPr>
          <p:cNvPr id="104" name="Shape 104"/>
          <p:cNvPicPr preferRelativeResize="0"/>
          <p:nvPr/>
        </p:nvPicPr>
        <p:blipFill>
          <a:blip r:embed="rId3">
            <a:alphaModFix/>
          </a:blip>
          <a:stretch>
            <a:fillRect/>
          </a:stretch>
        </p:blipFill>
        <p:spPr>
          <a:xfrm>
            <a:off y="3759175" x="5689600"/>
            <a:ext cy="2564450" cx="3393074"/>
          </a:xfrm>
          <a:prstGeom prst="rect">
            <a:avLst/>
          </a:prstGeom>
          <a:noFill/>
          <a:ln>
            <a:noFill/>
          </a:ln>
        </p:spPr>
      </p:pic>
      <p:pic>
        <p:nvPicPr>
          <p:cNvPr id="105" name="Shape 105"/>
          <p:cNvPicPr preferRelativeResize="0"/>
          <p:nvPr/>
        </p:nvPicPr>
        <p:blipFill>
          <a:blip r:embed="rId4">
            <a:alphaModFix/>
          </a:blip>
          <a:stretch>
            <a:fillRect/>
          </a:stretch>
        </p:blipFill>
        <p:spPr>
          <a:xfrm>
            <a:off y="3668375" x="922050"/>
            <a:ext cy="2690874" cx="3541425"/>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9" name="Shape 109"/>
        <p:cNvGrpSpPr/>
        <p:nvPr/>
      </p:nvGrpSpPr>
      <p:grpSpPr>
        <a:xfrm>
          <a:off y="0" x="0"/>
          <a:ext cy="0" cx="0"/>
          <a:chOff y="0" x="0"/>
          <a:chExt cy="0" cx="0"/>
        </a:xfrm>
      </p:grpSpPr>
      <p:sp>
        <p:nvSpPr>
          <p:cNvPr id="110" name="Shape 110"/>
          <p:cNvSpPr txBox="1"/>
          <p:nvPr>
            <p:ph type="title"/>
          </p:nvPr>
        </p:nvSpPr>
        <p:spPr>
          <a:xfrm>
            <a:off y="389800" x="440950"/>
            <a:ext cy="465534" cx="2062324"/>
          </a:xfrm>
          <a:prstGeom prst="rect">
            <a:avLst/>
          </a:prstGeom>
          <a:noFill/>
          <a:ln>
            <a:noFill/>
          </a:ln>
        </p:spPr>
        <p:txBody>
          <a:bodyPr bIns="38100" rIns="38100" lIns="38100" tIns="38100" anchor="ctr" anchorCtr="0">
            <a:noAutofit/>
          </a:bodyPr>
          <a:lstStyle/>
          <a:p>
            <a:pPr algn="l" marR="0" indent="0" marL="0">
              <a:lnSpc>
                <a:spcPct val="120000"/>
              </a:lnSpc>
              <a:spcBef>
                <a:spcPts val="0"/>
              </a:spcBef>
              <a:spcAft>
                <a:spcPts val="0"/>
              </a:spcAft>
              <a:buNone/>
            </a:pPr>
            <a:r>
              <a:rPr sz="2222" lang="en-US">
                <a:solidFill>
                  <a:srgbClr val="000000"/>
                </a:solidFill>
                <a:latin typeface="Arial"/>
                <a:ea typeface="Arial"/>
                <a:cs typeface="Arial"/>
                <a:sym typeface="Arial"/>
              </a:rPr>
              <a:t>Other Defenses</a:t>
            </a:r>
          </a:p>
        </p:txBody>
      </p:sp>
      <p:sp>
        <p:nvSpPr>
          <p:cNvPr id="111" name="Shape 111"/>
          <p:cNvSpPr txBox="1"/>
          <p:nvPr/>
        </p:nvSpPr>
        <p:spPr>
          <a:xfrm>
            <a:off y="1490475" x="440950"/>
            <a:ext cy="2127600" cx="5205575"/>
          </a:xfrm>
          <a:prstGeom prst="rect">
            <a:avLst/>
          </a:prstGeom>
          <a:noFill/>
          <a:ln>
            <a:noFill/>
          </a:ln>
        </p:spPr>
        <p:txBody>
          <a:bodyPr bIns="38100" rIns="38100" lIns="38100" tIns="38100" anchor="t" anchorCtr="0">
            <a:noAutofit/>
          </a:bodyPr>
          <a:lstStyle/>
          <a:p>
            <a:pPr algn="l" marR="0" indent="0" marL="0">
              <a:lnSpc>
                <a:spcPct val="119791"/>
              </a:lnSpc>
              <a:spcBef>
                <a:spcPts val="0"/>
              </a:spcBef>
              <a:spcAft>
                <a:spcPts val="0"/>
              </a:spcAft>
              <a:buNone/>
            </a:pPr>
            <a:r>
              <a:rPr sz="2666" lang="en-US">
                <a:solidFill>
                  <a:srgbClr val="000000"/>
                </a:solidFill>
                <a:latin typeface="Arial"/>
                <a:ea typeface="Arial"/>
                <a:cs typeface="Arial"/>
                <a:sym typeface="Arial"/>
              </a:rPr>
              <a:t>Herding Behavior (zebra)</a:t>
            </a:r>
            <a:br>
              <a:rPr sz="2666" lang="en-US">
                <a:solidFill>
                  <a:srgbClr val="000000"/>
                </a:solidFill>
                <a:latin typeface="Arial"/>
                <a:ea typeface="Arial"/>
                <a:cs typeface="Arial"/>
                <a:sym typeface="Arial"/>
              </a:rPr>
            </a:br>
            <a:r>
              <a:rPr sz="2666" lang="en-US">
                <a:solidFill>
                  <a:srgbClr val="000000"/>
                </a:solidFill>
                <a:latin typeface="Arial"/>
                <a:ea typeface="Arial"/>
                <a:cs typeface="Arial"/>
                <a:sym typeface="Arial"/>
              </a:rPr>
              <a:t>Startle Behavior (blowfish)</a:t>
            </a:r>
            <a:br>
              <a:rPr sz="2666" lang="en-US">
                <a:solidFill>
                  <a:srgbClr val="000000"/>
                </a:solidFill>
                <a:latin typeface="Arial"/>
                <a:ea typeface="Arial"/>
                <a:cs typeface="Arial"/>
                <a:sym typeface="Arial"/>
              </a:rPr>
            </a:br>
            <a:r>
              <a:rPr sz="2666" lang="en-US">
                <a:solidFill>
                  <a:srgbClr val="000000"/>
                </a:solidFill>
                <a:latin typeface="Arial"/>
                <a:ea typeface="Arial"/>
                <a:cs typeface="Arial"/>
                <a:sym typeface="Arial"/>
              </a:rPr>
              <a:t>Anatomical defense (porcupine)</a:t>
            </a:r>
            <a:br>
              <a:rPr sz="2666" lang="en-US">
                <a:solidFill>
                  <a:srgbClr val="000000"/>
                </a:solidFill>
                <a:latin typeface="Arial"/>
                <a:ea typeface="Arial"/>
                <a:cs typeface="Arial"/>
                <a:sym typeface="Arial"/>
              </a:rPr>
            </a:br>
            <a:r>
              <a:rPr sz="2666" lang="en-US">
                <a:solidFill>
                  <a:srgbClr val="000000"/>
                </a:solidFill>
                <a:latin typeface="Arial"/>
                <a:ea typeface="Arial"/>
                <a:cs typeface="Arial"/>
                <a:sym typeface="Arial"/>
              </a:rPr>
              <a:t>Chemical defense (skunk)</a:t>
            </a:r>
          </a:p>
          <a:p>
            <a:pPr algn="ctr" marR="0" indent="0" marL="0">
              <a:lnSpc>
                <a:spcPct val="119791"/>
              </a:lnSpc>
              <a:spcBef>
                <a:spcPts val="0"/>
              </a:spcBef>
              <a:spcAft>
                <a:spcPts val="0"/>
              </a:spcAft>
              <a:buNone/>
            </a:pPr>
            <a:r>
              <a:t/>
            </a:r>
            <a:endParaRPr sz="2666">
              <a:solidFill>
                <a:srgbClr val="000000"/>
              </a:solidFill>
              <a:latin typeface="Arial"/>
              <a:ea typeface="Arial"/>
              <a:cs typeface="Arial"/>
              <a:sym typeface="Arial"/>
            </a:endParaRPr>
          </a:p>
        </p:txBody>
      </p:sp>
      <p:pic>
        <p:nvPicPr>
          <p:cNvPr id="112" name="Shape 112"/>
          <p:cNvPicPr preferRelativeResize="0"/>
          <p:nvPr/>
        </p:nvPicPr>
        <p:blipFill>
          <a:blip r:embed="rId3">
            <a:alphaModFix/>
          </a:blip>
          <a:stretch>
            <a:fillRect/>
          </a:stretch>
        </p:blipFill>
        <p:spPr>
          <a:xfrm>
            <a:off y="507975" x="6011325"/>
            <a:ext cy="3175000" cx="3153824"/>
          </a:xfrm>
          <a:prstGeom prst="rect">
            <a:avLst/>
          </a:prstGeom>
          <a:noFill/>
          <a:ln>
            <a:noFill/>
          </a:ln>
        </p:spPr>
      </p:pic>
      <p:pic>
        <p:nvPicPr>
          <p:cNvPr id="113" name="Shape 113"/>
          <p:cNvPicPr preferRelativeResize="0"/>
          <p:nvPr/>
        </p:nvPicPr>
        <p:blipFill>
          <a:blip r:embed="rId4">
            <a:alphaModFix/>
          </a:blip>
          <a:stretch>
            <a:fillRect/>
          </a:stretch>
        </p:blipFill>
        <p:spPr>
          <a:xfrm>
            <a:off y="4487325" x="169325"/>
            <a:ext cy="2963325" cx="4423825"/>
          </a:xfrm>
          <a:prstGeom prst="rect">
            <a:avLst/>
          </a:prstGeom>
          <a:noFill/>
          <a:ln>
            <a:noFill/>
          </a:ln>
        </p:spPr>
      </p:pic>
      <p:pic>
        <p:nvPicPr>
          <p:cNvPr id="114" name="Shape 114"/>
          <p:cNvPicPr preferRelativeResize="0"/>
          <p:nvPr/>
        </p:nvPicPr>
        <p:blipFill>
          <a:blip r:embed="rId5">
            <a:alphaModFix/>
          </a:blip>
          <a:stretch>
            <a:fillRect/>
          </a:stretch>
        </p:blipFill>
        <p:spPr>
          <a:xfrm>
            <a:off y="4063975" x="7196650"/>
            <a:ext cy="3418399" cx="2963325"/>
          </a:xfrm>
          <a:prstGeom prst="rect">
            <a:avLst/>
          </a:prstGeom>
          <a:noFill/>
          <a:ln>
            <a:noFill/>
          </a:ln>
        </p:spPr>
      </p:pic>
      <p:pic>
        <p:nvPicPr>
          <p:cNvPr id="115" name="Shape 115"/>
          <p:cNvPicPr preferRelativeResize="0"/>
          <p:nvPr/>
        </p:nvPicPr>
        <p:blipFill>
          <a:blip r:embed="rId6">
            <a:alphaModFix/>
          </a:blip>
          <a:stretch>
            <a:fillRect/>
          </a:stretch>
        </p:blipFill>
        <p:spPr>
          <a:xfrm>
            <a:off y="4063975" x="4656650"/>
            <a:ext cy="3439574" cx="2465900"/>
          </a:xfrm>
          <a:prstGeom prst="rect">
            <a:avLst/>
          </a:prstGeom>
          <a:noFill/>
          <a:ln>
            <a:noFill/>
          </a:ln>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9" name="Shape 119"/>
        <p:cNvGrpSpPr/>
        <p:nvPr/>
      </p:nvGrpSpPr>
      <p:grpSpPr>
        <a:xfrm>
          <a:off y="0" x="0"/>
          <a:ext cy="0" cx="0"/>
          <a:chOff y="0" x="0"/>
          <a:chExt cy="0" cx="0"/>
        </a:xfrm>
      </p:grpSpPr>
      <p:sp>
        <p:nvSpPr>
          <p:cNvPr id="120" name="Shape 120"/>
          <p:cNvSpPr txBox="1"/>
          <p:nvPr>
            <p:ph type="title"/>
          </p:nvPr>
        </p:nvSpPr>
        <p:spPr>
          <a:xfrm>
            <a:off y="51150" x="102300"/>
            <a:ext cy="290965" cx="2062324"/>
          </a:xfrm>
          <a:prstGeom prst="rect">
            <a:avLst/>
          </a:prstGeom>
          <a:noFill/>
          <a:ln>
            <a:noFill/>
          </a:ln>
        </p:spPr>
        <p:txBody>
          <a:bodyPr bIns="38100" rIns="38100" lIns="38100" tIns="38100" anchor="ctr" anchorCtr="0">
            <a:noAutofit/>
          </a:bodyPr>
          <a:lstStyle/>
          <a:p>
            <a:pPr algn="l" marR="0" indent="0" marL="0">
              <a:lnSpc>
                <a:spcPct val="120454"/>
              </a:lnSpc>
              <a:spcBef>
                <a:spcPts val="0"/>
              </a:spcBef>
              <a:spcAft>
                <a:spcPts val="0"/>
              </a:spcAft>
              <a:buNone/>
            </a:pPr>
            <a:r>
              <a:rPr sz="1222" lang="en-US">
                <a:solidFill>
                  <a:srgbClr val="000000"/>
                </a:solidFill>
                <a:latin typeface="Arial"/>
                <a:ea typeface="Arial"/>
                <a:cs typeface="Arial"/>
                <a:sym typeface="Arial"/>
              </a:rPr>
              <a:t>Figure 47.12a</a:t>
            </a:r>
          </a:p>
        </p:txBody>
      </p:sp>
      <p:pic>
        <p:nvPicPr>
          <p:cNvPr id="121" name="Shape 121"/>
          <p:cNvPicPr preferRelativeResize="0"/>
          <p:nvPr/>
        </p:nvPicPr>
        <p:blipFill>
          <a:blip r:embed="rId3">
            <a:alphaModFix/>
          </a:blip>
          <a:stretch>
            <a:fillRect/>
          </a:stretch>
        </p:blipFill>
        <p:spPr>
          <a:xfrm>
            <a:off y="10575" x="2264825"/>
            <a:ext cy="7598824" cx="5630324"/>
          </a:xfrm>
          <a:prstGeom prst="rect">
            <a:avLst/>
          </a:prstGeom>
          <a:noFill/>
          <a:ln>
            <a:noFill/>
          </a:ln>
        </p:spPr>
      </p:pic>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5" name="Shape 125"/>
        <p:cNvGrpSpPr/>
        <p:nvPr/>
      </p:nvGrpSpPr>
      <p:grpSpPr>
        <a:xfrm>
          <a:off y="0" x="0"/>
          <a:ext cy="0" cx="0"/>
          <a:chOff y="0" x="0"/>
          <a:chExt cy="0" cx="0"/>
        </a:xfrm>
      </p:grpSpPr>
      <p:sp>
        <p:nvSpPr>
          <p:cNvPr id="126" name="Shape 126"/>
          <p:cNvSpPr txBox="1"/>
          <p:nvPr>
            <p:ph type="title"/>
          </p:nvPr>
        </p:nvSpPr>
        <p:spPr>
          <a:xfrm>
            <a:off y="51150" x="102300"/>
            <a:ext cy="290965" cx="2062324"/>
          </a:xfrm>
          <a:prstGeom prst="rect">
            <a:avLst/>
          </a:prstGeom>
          <a:noFill/>
          <a:ln>
            <a:noFill/>
          </a:ln>
        </p:spPr>
        <p:txBody>
          <a:bodyPr bIns="38100" rIns="38100" lIns="38100" tIns="38100" anchor="ctr" anchorCtr="0">
            <a:noAutofit/>
          </a:bodyPr>
          <a:lstStyle/>
          <a:p>
            <a:pPr algn="l" marR="0" indent="0" marL="0">
              <a:lnSpc>
                <a:spcPct val="120454"/>
              </a:lnSpc>
              <a:spcBef>
                <a:spcPts val="0"/>
              </a:spcBef>
              <a:spcAft>
                <a:spcPts val="0"/>
              </a:spcAft>
              <a:buNone/>
            </a:pPr>
            <a:r>
              <a:rPr sz="1222" lang="en-US">
                <a:solidFill>
                  <a:srgbClr val="000000"/>
                </a:solidFill>
                <a:latin typeface="Arial"/>
                <a:ea typeface="Arial"/>
                <a:cs typeface="Arial"/>
                <a:sym typeface="Arial"/>
              </a:rPr>
              <a:t>Figure 47.12b</a:t>
            </a:r>
          </a:p>
        </p:txBody>
      </p:sp>
      <p:pic>
        <p:nvPicPr>
          <p:cNvPr id="127" name="Shape 127"/>
          <p:cNvPicPr preferRelativeResize="0"/>
          <p:nvPr/>
        </p:nvPicPr>
        <p:blipFill>
          <a:blip r:embed="rId3">
            <a:alphaModFix/>
          </a:blip>
          <a:stretch>
            <a:fillRect/>
          </a:stretch>
        </p:blipFill>
        <p:spPr>
          <a:xfrm>
            <a:off y="10575" x="2264825"/>
            <a:ext cy="7598824" cx="5630324"/>
          </a:xfrm>
          <a:prstGeom prst="rect">
            <a:avLst/>
          </a:prstGeom>
          <a:noFill/>
          <a:ln>
            <a:noFill/>
          </a:ln>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1" name="Shape 131"/>
        <p:cNvGrpSpPr/>
        <p:nvPr/>
      </p:nvGrpSpPr>
      <p:grpSpPr>
        <a:xfrm>
          <a:off y="0" x="0"/>
          <a:ext cy="0" cx="0"/>
          <a:chOff y="0" x="0"/>
          <a:chExt cy="0" cx="0"/>
        </a:xfrm>
      </p:grpSpPr>
      <p:sp>
        <p:nvSpPr>
          <p:cNvPr id="132" name="Shape 132"/>
          <p:cNvSpPr txBox="1"/>
          <p:nvPr>
            <p:ph type="title"/>
          </p:nvPr>
        </p:nvSpPr>
        <p:spPr>
          <a:xfrm>
            <a:off y="51150" x="102300"/>
            <a:ext cy="290965" cx="2062324"/>
          </a:xfrm>
          <a:prstGeom prst="rect">
            <a:avLst/>
          </a:prstGeom>
          <a:noFill/>
          <a:ln>
            <a:noFill/>
          </a:ln>
        </p:spPr>
        <p:txBody>
          <a:bodyPr bIns="38100" rIns="38100" lIns="38100" tIns="38100" anchor="ctr" anchorCtr="0">
            <a:noAutofit/>
          </a:bodyPr>
          <a:lstStyle/>
          <a:p>
            <a:pPr algn="l" marR="0" indent="0" marL="0">
              <a:lnSpc>
                <a:spcPct val="120454"/>
              </a:lnSpc>
              <a:spcBef>
                <a:spcPts val="0"/>
              </a:spcBef>
              <a:spcAft>
                <a:spcPts val="0"/>
              </a:spcAft>
              <a:buNone/>
            </a:pPr>
            <a:r>
              <a:rPr sz="1222" lang="en-US">
                <a:solidFill>
                  <a:srgbClr val="000000"/>
                </a:solidFill>
                <a:latin typeface="Arial"/>
                <a:ea typeface="Arial"/>
                <a:cs typeface="Arial"/>
                <a:sym typeface="Arial"/>
              </a:rPr>
              <a:t>Figure 47.12c</a:t>
            </a:r>
          </a:p>
        </p:txBody>
      </p:sp>
      <p:pic>
        <p:nvPicPr>
          <p:cNvPr id="133" name="Shape 133"/>
          <p:cNvPicPr preferRelativeResize="0"/>
          <p:nvPr/>
        </p:nvPicPr>
        <p:blipFill>
          <a:blip r:embed="rId3">
            <a:alphaModFix/>
          </a:blip>
          <a:stretch>
            <a:fillRect/>
          </a:stretch>
        </p:blipFill>
        <p:spPr>
          <a:xfrm>
            <a:off y="1015975" x="10575"/>
            <a:ext cy="5588000" cx="10138824"/>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7" name="Shape 137"/>
        <p:cNvGrpSpPr/>
        <p:nvPr/>
      </p:nvGrpSpPr>
      <p:grpSpPr>
        <a:xfrm>
          <a:off y="0" x="0"/>
          <a:ext cy="0" cx="0"/>
          <a:chOff y="0" x="0"/>
          <a:chExt cy="0" cx="0"/>
        </a:xfrm>
      </p:grpSpPr>
      <p:sp>
        <p:nvSpPr>
          <p:cNvPr id="138" name="Shape 138"/>
          <p:cNvSpPr txBox="1"/>
          <p:nvPr>
            <p:ph type="title"/>
          </p:nvPr>
        </p:nvSpPr>
        <p:spPr>
          <a:xfrm>
            <a:off y="51150" x="102300"/>
            <a:ext cy="290965" cx="2062324"/>
          </a:xfrm>
          <a:prstGeom prst="rect">
            <a:avLst/>
          </a:prstGeom>
          <a:noFill/>
          <a:ln>
            <a:noFill/>
          </a:ln>
        </p:spPr>
        <p:txBody>
          <a:bodyPr bIns="38100" rIns="38100" lIns="38100" tIns="38100" anchor="ctr" anchorCtr="0">
            <a:noAutofit/>
          </a:bodyPr>
          <a:lstStyle/>
          <a:p>
            <a:pPr algn="l" marR="0" indent="0" marL="0">
              <a:lnSpc>
                <a:spcPct val="120454"/>
              </a:lnSpc>
              <a:spcBef>
                <a:spcPts val="0"/>
              </a:spcBef>
              <a:spcAft>
                <a:spcPts val="0"/>
              </a:spcAft>
              <a:buNone/>
            </a:pPr>
            <a:r>
              <a:rPr sz="1222" lang="en-US">
                <a:solidFill>
                  <a:srgbClr val="000000"/>
                </a:solidFill>
                <a:latin typeface="Arial"/>
                <a:ea typeface="Arial"/>
                <a:cs typeface="Arial"/>
                <a:sym typeface="Arial"/>
              </a:rPr>
              <a:t>Mimicry</a:t>
            </a:r>
          </a:p>
        </p:txBody>
      </p:sp>
      <p:pic>
        <p:nvPicPr>
          <p:cNvPr id="139" name="Shape 139"/>
          <p:cNvPicPr preferRelativeResize="0"/>
          <p:nvPr/>
        </p:nvPicPr>
        <p:blipFill>
          <a:blip r:embed="rId3">
            <a:alphaModFix/>
          </a:blip>
          <a:stretch>
            <a:fillRect/>
          </a:stretch>
        </p:blipFill>
        <p:spPr>
          <a:xfrm>
            <a:off y="10575" x="2159000"/>
            <a:ext cy="7598824" cx="5842000"/>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 name="Shape 26"/>
        <p:cNvGrpSpPr/>
        <p:nvPr/>
      </p:nvGrpSpPr>
      <p:grpSpPr>
        <a:xfrm>
          <a:off y="0" x="0"/>
          <a:ext cy="0" cx="0"/>
          <a:chOff y="0" x="0"/>
          <a:chExt cy="0" cx="0"/>
        </a:xfrm>
      </p:grpSpPr>
      <p:sp>
        <p:nvSpPr>
          <p:cNvPr id="27" name="Shape 27"/>
          <p:cNvSpPr txBox="1"/>
          <p:nvPr/>
        </p:nvSpPr>
        <p:spPr>
          <a:xfrm>
            <a:off y="202825" x="306075"/>
            <a:ext cy="6201350" cx="9496875"/>
          </a:xfrm>
          <a:prstGeom prst="rect">
            <a:avLst/>
          </a:prstGeom>
          <a:noFill/>
          <a:ln>
            <a:noFill/>
          </a:ln>
        </p:spPr>
        <p:txBody>
          <a:bodyPr bIns="38100" rIns="38100" lIns="38100" tIns="38100" anchor="t" anchorCtr="0">
            <a:noAutofit/>
          </a:bodyPr>
          <a:lstStyle/>
          <a:p>
            <a:pPr algn="l" rtl="0" marR="0" indent="0" marL="0">
              <a:lnSpc>
                <a:spcPct val="119852"/>
              </a:lnSpc>
              <a:spcBef>
                <a:spcPts val="0"/>
              </a:spcBef>
              <a:spcAft>
                <a:spcPts val="0"/>
              </a:spcAft>
              <a:buNone/>
            </a:pPr>
            <a:r>
              <a:rPr b="1" sz="3777" lang="en-US">
                <a:solidFill>
                  <a:srgbClr val="000000"/>
                </a:solidFill>
                <a:latin typeface="Arial"/>
                <a:ea typeface="Arial"/>
                <a:cs typeface="Arial"/>
                <a:sym typeface="Arial"/>
              </a:rPr>
              <a:t>47.1 Concept of the Community</a:t>
            </a:r>
          </a:p>
          <a:p>
            <a:pPr algn="l" rtl="0" marR="0" indent="0" marL="0">
              <a:lnSpc>
                <a:spcPct val="119852"/>
              </a:lnSpc>
              <a:spcBef>
                <a:spcPts val="0"/>
              </a:spcBef>
              <a:spcAft>
                <a:spcPts val="0"/>
              </a:spcAft>
              <a:buNone/>
            </a:pPr>
            <a:r>
              <a:t/>
            </a:r>
            <a:endParaRPr b="1" sz="3777">
              <a:solidFill>
                <a:srgbClr val="000000"/>
              </a:solidFill>
              <a:latin typeface="Arial"/>
              <a:ea typeface="Arial"/>
              <a:cs typeface="Arial"/>
              <a:sym typeface="Arial"/>
            </a:endParaRPr>
          </a:p>
          <a:p>
            <a:pPr algn="l" rtl="0" marR="0" indent="0" marL="0">
              <a:lnSpc>
                <a:spcPct val="119852"/>
              </a:lnSpc>
              <a:spcBef>
                <a:spcPts val="0"/>
              </a:spcBef>
              <a:spcAft>
                <a:spcPts val="0"/>
              </a:spcAft>
              <a:buNone/>
            </a:pPr>
            <a:r>
              <a:rPr sz="3777" lang="en-US">
                <a:solidFill>
                  <a:srgbClr val="000000"/>
                </a:solidFill>
                <a:latin typeface="Arial"/>
                <a:ea typeface="Arial"/>
                <a:cs typeface="Arial"/>
                <a:sym typeface="Arial"/>
              </a:rPr>
              <a:t>Community = assemblage of populations interacting with one another</a:t>
            </a:r>
          </a:p>
          <a:p>
            <a:pPr algn="l" rtl="0" marR="0" indent="0" marL="0">
              <a:lnSpc>
                <a:spcPct val="119852"/>
              </a:lnSpc>
              <a:spcBef>
                <a:spcPts val="0"/>
              </a:spcBef>
              <a:spcAft>
                <a:spcPts val="0"/>
              </a:spcAft>
              <a:buNone/>
            </a:pPr>
            <a:r>
              <a:t/>
            </a:r>
            <a:endParaRPr sz="3777">
              <a:solidFill>
                <a:srgbClr val="000000"/>
              </a:solidFill>
              <a:latin typeface="Arial"/>
              <a:ea typeface="Arial"/>
              <a:cs typeface="Arial"/>
              <a:sym typeface="Arial"/>
            </a:endParaRPr>
          </a:p>
          <a:p>
            <a:pPr algn="l" rtl="0" marR="0" indent="0" marL="0">
              <a:lnSpc>
                <a:spcPct val="119852"/>
              </a:lnSpc>
              <a:spcBef>
                <a:spcPts val="0"/>
              </a:spcBef>
              <a:spcAft>
                <a:spcPts val="0"/>
              </a:spcAft>
              <a:buNone/>
            </a:pPr>
            <a:r>
              <a:rPr sz="3777" lang="en-US">
                <a:solidFill>
                  <a:srgbClr val="000000"/>
                </a:solidFill>
                <a:latin typeface="Arial"/>
                <a:ea typeface="Arial"/>
                <a:cs typeface="Arial"/>
                <a:sym typeface="Arial"/>
              </a:rPr>
              <a:t>Example: squirrel, moose, bear, fox, wolf, pine tree, termites, bacteria....etc</a:t>
            </a:r>
          </a:p>
          <a:p>
            <a:pPr algn="l" rtl="0" marR="0" indent="0" marL="0">
              <a:lnSpc>
                <a:spcPct val="119852"/>
              </a:lnSpc>
              <a:spcBef>
                <a:spcPts val="0"/>
              </a:spcBef>
              <a:spcAft>
                <a:spcPts val="0"/>
              </a:spcAft>
              <a:buNone/>
            </a:pPr>
            <a:r>
              <a:t/>
            </a:r>
            <a:endParaRPr sz="3777">
              <a:solidFill>
                <a:srgbClr val="000000"/>
              </a:solidFill>
              <a:latin typeface="Arial"/>
              <a:ea typeface="Arial"/>
              <a:cs typeface="Arial"/>
              <a:sym typeface="Arial"/>
            </a:endParaRPr>
          </a:p>
          <a:p>
            <a:pPr algn="l" rtl="0" marR="0" indent="0" marL="0">
              <a:lnSpc>
                <a:spcPct val="119852"/>
              </a:lnSpc>
              <a:spcBef>
                <a:spcPts val="0"/>
              </a:spcBef>
              <a:spcAft>
                <a:spcPts val="0"/>
              </a:spcAft>
              <a:buNone/>
            </a:pPr>
            <a:r>
              <a:rPr sz="3777" lang="en-US">
                <a:solidFill>
                  <a:srgbClr val="000000"/>
                </a:solidFill>
                <a:latin typeface="Arial"/>
                <a:ea typeface="Arial"/>
                <a:cs typeface="Arial"/>
                <a:sym typeface="Arial"/>
              </a:rPr>
              <a:t>Videos:  </a:t>
            </a:r>
            <a:r>
              <a:rPr u="sng" sz="3777" lang="en-US">
                <a:solidFill>
                  <a:srgbClr val="0000FF"/>
                </a:solidFill>
                <a:latin typeface="Arial"/>
                <a:ea typeface="Arial"/>
                <a:cs typeface="Arial"/>
                <a:sym typeface="Arial"/>
                <a:hlinkClick r:id="rId3"/>
              </a:rPr>
              <a:t>Monkey vs Tiger</a:t>
            </a:r>
            <a:r>
              <a:rPr sz="3777" lang="en-US">
                <a:solidFill>
                  <a:srgbClr val="000000"/>
                </a:solidFill>
                <a:latin typeface="Arial"/>
                <a:ea typeface="Arial"/>
                <a:cs typeface="Arial"/>
                <a:sym typeface="Arial"/>
              </a:rPr>
              <a:t>  | </a:t>
            </a:r>
            <a:r>
              <a:rPr u="sng" sz="3777" lang="en-US">
                <a:solidFill>
                  <a:srgbClr val="0000FF"/>
                </a:solidFill>
                <a:latin typeface="Arial"/>
                <a:ea typeface="Arial"/>
                <a:cs typeface="Arial"/>
                <a:sym typeface="Arial"/>
                <a:hlinkClick r:id="rId4"/>
              </a:rPr>
              <a:t>Cobra vs Mongoose</a:t>
            </a:r>
            <a:r>
              <a:rPr sz="3777" lang="en-US">
                <a:solidFill>
                  <a:srgbClr val="000000"/>
                </a:solidFill>
                <a:latin typeface="Arial"/>
                <a:ea typeface="Arial"/>
                <a:cs typeface="Arial"/>
                <a:sym typeface="Arial"/>
              </a:rPr>
              <a:t> | </a:t>
            </a:r>
            <a:r>
              <a:rPr u="sng" sz="3777" lang="en-US">
                <a:solidFill>
                  <a:srgbClr val="0000FF"/>
                </a:solidFill>
                <a:latin typeface="Arial"/>
                <a:ea typeface="Arial"/>
                <a:cs typeface="Arial"/>
                <a:sym typeface="Arial"/>
                <a:hlinkClick r:id="rId5"/>
              </a:rPr>
              <a:t>Sea Lion vs Whale</a:t>
            </a:r>
          </a:p>
          <a:p>
            <a:pPr algn="ctr" rtl="0" marR="0" indent="0" marL="0">
              <a:lnSpc>
                <a:spcPct val="119791"/>
              </a:lnSpc>
              <a:spcBef>
                <a:spcPts val="0"/>
              </a:spcBef>
              <a:spcAft>
                <a:spcPts val="0"/>
              </a:spcAft>
              <a:buNone/>
            </a:pPr>
            <a:r>
              <a:t/>
            </a:r>
            <a:endParaRPr sz="2666">
              <a:solidFill>
                <a:srgbClr val="000000"/>
              </a:solidFill>
              <a:latin typeface="Arial"/>
              <a:ea typeface="Arial"/>
              <a:cs typeface="Arial"/>
              <a:sym typeface="Arial"/>
            </a:endParaRP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3" name="Shape 143"/>
        <p:cNvGrpSpPr/>
        <p:nvPr/>
      </p:nvGrpSpPr>
      <p:grpSpPr>
        <a:xfrm>
          <a:off y="0" x="0"/>
          <a:ext cy="0" cx="0"/>
          <a:chOff y="0" x="0"/>
          <a:chExt cy="0" cx="0"/>
        </a:xfrm>
      </p:grpSpPr>
      <p:sp>
        <p:nvSpPr>
          <p:cNvPr id="144" name="Shape 144"/>
          <p:cNvSpPr txBox="1"/>
          <p:nvPr/>
        </p:nvSpPr>
        <p:spPr>
          <a:xfrm>
            <a:off y="389800" x="525625"/>
            <a:ext cy="6710175" cx="8507575"/>
          </a:xfrm>
          <a:prstGeom prst="rect">
            <a:avLst/>
          </a:prstGeom>
          <a:noFill/>
          <a:ln>
            <a:noFill/>
          </a:ln>
        </p:spPr>
        <p:txBody>
          <a:bodyPr bIns="38100" rIns="38100" lIns="38100" tIns="38100" anchor="t" anchorCtr="0">
            <a:noAutofit/>
          </a:bodyPr>
          <a:lstStyle/>
          <a:p>
            <a:pPr algn="l" rtl="0" marR="0" indent="0" marL="0">
              <a:lnSpc>
                <a:spcPct val="120089"/>
              </a:lnSpc>
              <a:spcBef>
                <a:spcPts val="0"/>
              </a:spcBef>
              <a:spcAft>
                <a:spcPts val="0"/>
              </a:spcAft>
              <a:buNone/>
            </a:pPr>
            <a:r>
              <a:rPr b="1" sz="3111" lang="en-US">
                <a:solidFill>
                  <a:srgbClr val="000000"/>
                </a:solidFill>
                <a:latin typeface="Arial"/>
                <a:ea typeface="Arial"/>
                <a:cs typeface="Arial"/>
                <a:sym typeface="Arial"/>
              </a:rPr>
              <a:t>Symbiotic Relationships</a:t>
            </a:r>
          </a:p>
          <a:p>
            <a:pPr algn="l" rtl="0" marR="0" indent="0" marL="0">
              <a:lnSpc>
                <a:spcPct val="120089"/>
              </a:lnSpc>
              <a:spcBef>
                <a:spcPts val="0"/>
              </a:spcBef>
              <a:spcAft>
                <a:spcPts val="0"/>
              </a:spcAft>
              <a:buNone/>
            </a:pPr>
            <a:r>
              <a:t/>
            </a:r>
            <a:endParaRPr b="1" sz="3111">
              <a:solidFill>
                <a:srgbClr val="000000"/>
              </a:solidFill>
              <a:latin typeface="Arial"/>
              <a:ea typeface="Arial"/>
              <a:cs typeface="Arial"/>
              <a:sym typeface="Arial"/>
            </a:endParaRPr>
          </a:p>
          <a:p>
            <a:pPr algn="l" rtl="0" marR="0" indent="0" marL="0">
              <a:lnSpc>
                <a:spcPct val="120089"/>
              </a:lnSpc>
              <a:spcBef>
                <a:spcPts val="0"/>
              </a:spcBef>
              <a:spcAft>
                <a:spcPts val="0"/>
              </a:spcAft>
              <a:buNone/>
            </a:pPr>
            <a:r>
              <a:rPr sz="3111" lang="en-US">
                <a:solidFill>
                  <a:srgbClr val="000000"/>
                </a:solidFill>
                <a:latin typeface="Arial"/>
                <a:ea typeface="Arial"/>
                <a:cs typeface="Arial"/>
                <a:sym typeface="Arial"/>
              </a:rPr>
              <a:t>Symbiosis - intimate relationship between two or more species</a:t>
            </a:r>
          </a:p>
          <a:p>
            <a:pPr algn="l" rtl="0" marR="0" indent="0" marL="0">
              <a:lnSpc>
                <a:spcPct val="120089"/>
              </a:lnSpc>
              <a:spcBef>
                <a:spcPts val="0"/>
              </a:spcBef>
              <a:spcAft>
                <a:spcPts val="0"/>
              </a:spcAft>
              <a:buNone/>
            </a:pPr>
            <a:r>
              <a:t/>
            </a:r>
            <a:endParaRPr sz="3111">
              <a:solidFill>
                <a:srgbClr val="000000"/>
              </a:solidFill>
              <a:latin typeface="Arial"/>
              <a:ea typeface="Arial"/>
              <a:cs typeface="Arial"/>
              <a:sym typeface="Arial"/>
            </a:endParaRPr>
          </a:p>
          <a:p>
            <a:pPr algn="l" rtl="0" marR="0" indent="0" marL="0">
              <a:lnSpc>
                <a:spcPct val="120089"/>
              </a:lnSpc>
              <a:spcBef>
                <a:spcPts val="0"/>
              </a:spcBef>
              <a:spcAft>
                <a:spcPts val="0"/>
              </a:spcAft>
              <a:buNone/>
            </a:pPr>
            <a:r>
              <a:rPr sz="3111" lang="en-US">
                <a:solidFill>
                  <a:srgbClr val="000000"/>
                </a:solidFill>
                <a:latin typeface="Arial"/>
                <a:ea typeface="Arial"/>
                <a:cs typeface="Arial"/>
                <a:sym typeface="Arial"/>
              </a:rPr>
              <a:t>Parasitism - one individual is harmed, the other benefits (ticks &amp; deer)</a:t>
            </a:r>
          </a:p>
          <a:p>
            <a:pPr algn="l" rtl="0" marR="0" indent="0" marL="0">
              <a:lnSpc>
                <a:spcPct val="120089"/>
              </a:lnSpc>
              <a:spcBef>
                <a:spcPts val="0"/>
              </a:spcBef>
              <a:spcAft>
                <a:spcPts val="0"/>
              </a:spcAft>
              <a:buNone/>
            </a:pPr>
            <a:r>
              <a:t/>
            </a:r>
            <a:endParaRPr sz="3111">
              <a:solidFill>
                <a:srgbClr val="000000"/>
              </a:solidFill>
              <a:latin typeface="Arial"/>
              <a:ea typeface="Arial"/>
              <a:cs typeface="Arial"/>
              <a:sym typeface="Arial"/>
            </a:endParaRPr>
          </a:p>
          <a:p>
            <a:pPr algn="l" rtl="0" marR="0" indent="0" marL="0">
              <a:lnSpc>
                <a:spcPct val="120089"/>
              </a:lnSpc>
              <a:spcBef>
                <a:spcPts val="0"/>
              </a:spcBef>
              <a:spcAft>
                <a:spcPts val="0"/>
              </a:spcAft>
              <a:buNone/>
            </a:pPr>
            <a:r>
              <a:rPr sz="3111" lang="en-US">
                <a:solidFill>
                  <a:srgbClr val="000000"/>
                </a:solidFill>
                <a:latin typeface="Arial"/>
                <a:ea typeface="Arial"/>
                <a:cs typeface="Arial"/>
                <a:sym typeface="Arial"/>
              </a:rPr>
              <a:t>Mutualism - both benefit (flowers &amp; honeybees)</a:t>
            </a:r>
          </a:p>
          <a:p>
            <a:pPr algn="l" rtl="0" marR="0" indent="0" marL="0">
              <a:lnSpc>
                <a:spcPct val="120089"/>
              </a:lnSpc>
              <a:spcBef>
                <a:spcPts val="0"/>
              </a:spcBef>
              <a:spcAft>
                <a:spcPts val="0"/>
              </a:spcAft>
              <a:buNone/>
            </a:pPr>
            <a:r>
              <a:t/>
            </a:r>
            <a:endParaRPr sz="3111">
              <a:solidFill>
                <a:srgbClr val="000000"/>
              </a:solidFill>
              <a:latin typeface="Arial"/>
              <a:ea typeface="Arial"/>
              <a:cs typeface="Arial"/>
              <a:sym typeface="Arial"/>
            </a:endParaRPr>
          </a:p>
          <a:p>
            <a:pPr algn="l" rtl="0" marR="0" indent="0" marL="0">
              <a:lnSpc>
                <a:spcPct val="120089"/>
              </a:lnSpc>
              <a:spcBef>
                <a:spcPts val="0"/>
              </a:spcBef>
              <a:spcAft>
                <a:spcPts val="0"/>
              </a:spcAft>
              <a:buNone/>
            </a:pPr>
            <a:r>
              <a:rPr sz="3111" lang="en-US">
                <a:solidFill>
                  <a:srgbClr val="000000"/>
                </a:solidFill>
                <a:latin typeface="Arial"/>
                <a:ea typeface="Arial"/>
                <a:cs typeface="Arial"/>
                <a:sym typeface="Arial"/>
              </a:rPr>
              <a:t>Commensalism - one benefits, other is neither harmed or benefited (clown fish &amp; sea anemone)</a:t>
            </a:r>
          </a:p>
          <a:p>
            <a:pPr algn="ctr" rtl="0" marR="0" indent="0" marL="0">
              <a:lnSpc>
                <a:spcPct val="119791"/>
              </a:lnSpc>
              <a:spcBef>
                <a:spcPts val="0"/>
              </a:spcBef>
              <a:spcAft>
                <a:spcPts val="0"/>
              </a:spcAft>
              <a:buNone/>
            </a:pPr>
            <a:r>
              <a:t/>
            </a:r>
            <a:endParaRPr sz="2666">
              <a:solidFill>
                <a:srgbClr val="000000"/>
              </a:solidFill>
              <a:latin typeface="Arial"/>
              <a:ea typeface="Arial"/>
              <a:cs typeface="Arial"/>
              <a:sym typeface="Arial"/>
            </a:endParaRP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8" name="Shape 148"/>
        <p:cNvGrpSpPr/>
        <p:nvPr/>
      </p:nvGrpSpPr>
      <p:grpSpPr>
        <a:xfrm>
          <a:off y="0" x="0"/>
          <a:ext cy="0" cx="0"/>
          <a:chOff y="0" x="0"/>
          <a:chExt cy="0" cx="0"/>
        </a:xfrm>
      </p:grpSpPr>
      <p:sp>
        <p:nvSpPr>
          <p:cNvPr id="149" name="Shape 149"/>
          <p:cNvSpPr txBox="1"/>
          <p:nvPr>
            <p:ph type="title"/>
          </p:nvPr>
        </p:nvSpPr>
        <p:spPr>
          <a:xfrm>
            <a:off y="43600" x="157375"/>
            <a:ext cy="477250" cx="8373900"/>
          </a:xfrm>
          <a:prstGeom prst="rect">
            <a:avLst/>
          </a:prstGeom>
          <a:noFill/>
          <a:ln>
            <a:noFill/>
          </a:ln>
        </p:spPr>
        <p:txBody>
          <a:bodyPr bIns="38100" rIns="38100" lIns="38100" tIns="38100" anchor="ctr" anchorCtr="0">
            <a:noAutofit/>
          </a:bodyPr>
          <a:lstStyle/>
          <a:p>
            <a:pPr rtl="0">
              <a:lnSpc>
                <a:spcPct val="100000"/>
              </a:lnSpc>
              <a:spcBef>
                <a:spcPts val="0"/>
              </a:spcBef>
              <a:buNone/>
            </a:pPr>
            <a:r>
              <a:rPr sz="2666" lang="en-US">
                <a:solidFill>
                  <a:srgbClr val="000000"/>
                </a:solidFill>
                <a:latin typeface="Arial"/>
                <a:ea typeface="Arial"/>
                <a:cs typeface="Arial"/>
                <a:sym typeface="Arial"/>
              </a:rPr>
              <a:t>Commensalism</a:t>
            </a:r>
          </a:p>
        </p:txBody>
      </p:sp>
      <p:pic>
        <p:nvPicPr>
          <p:cNvPr id="150" name="Shape 150"/>
          <p:cNvPicPr preferRelativeResize="0"/>
          <p:nvPr/>
        </p:nvPicPr>
        <p:blipFill>
          <a:blip r:embed="rId3">
            <a:alphaModFix/>
          </a:blip>
          <a:stretch>
            <a:fillRect/>
          </a:stretch>
        </p:blipFill>
        <p:spPr>
          <a:xfrm>
            <a:off y="772575" x="10575"/>
            <a:ext cy="6074825" cx="10138824"/>
          </a:xfrm>
          <a:prstGeom prst="rect">
            <a:avLst/>
          </a:prstGeom>
          <a:noFill/>
          <a:ln>
            <a:noFill/>
          </a:ln>
        </p:spPr>
      </p:pic>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4" name="Shape 154"/>
        <p:cNvGrpSpPr/>
        <p:nvPr/>
      </p:nvGrpSpPr>
      <p:grpSpPr>
        <a:xfrm>
          <a:off y="0" x="0"/>
          <a:ext cy="0" cx="0"/>
          <a:chOff y="0" x="0"/>
          <a:chExt cy="0" cx="0"/>
        </a:xfrm>
      </p:grpSpPr>
      <p:sp>
        <p:nvSpPr>
          <p:cNvPr id="155" name="Shape 155"/>
          <p:cNvSpPr txBox="1"/>
          <p:nvPr>
            <p:ph type="title"/>
          </p:nvPr>
        </p:nvSpPr>
        <p:spPr>
          <a:xfrm>
            <a:off y="51150" x="102300"/>
            <a:ext cy="708149" cx="2062324"/>
          </a:xfrm>
          <a:prstGeom prst="rect">
            <a:avLst/>
          </a:prstGeom>
          <a:noFill/>
          <a:ln>
            <a:noFill/>
          </a:ln>
        </p:spPr>
        <p:txBody>
          <a:bodyPr bIns="38100" rIns="38100" lIns="38100" tIns="38100" anchor="ctr" anchorCtr="0">
            <a:noAutofit/>
          </a:bodyPr>
          <a:lstStyle/>
          <a:p>
            <a:pPr rtl="0">
              <a:lnSpc>
                <a:spcPct val="100000"/>
              </a:lnSpc>
              <a:spcBef>
                <a:spcPts val="0"/>
              </a:spcBef>
              <a:buNone/>
            </a:pPr>
            <a:r>
              <a:rPr sz="2666" lang="en-US">
                <a:solidFill>
                  <a:srgbClr val="000000"/>
                </a:solidFill>
                <a:latin typeface="Arial"/>
                <a:ea typeface="Arial"/>
                <a:cs typeface="Arial"/>
                <a:sym typeface="Arial"/>
              </a:rPr>
              <a:t>Mutualism</a:t>
            </a:r>
          </a:p>
        </p:txBody>
      </p:sp>
      <p:pic>
        <p:nvPicPr>
          <p:cNvPr id="156" name="Shape 156"/>
          <p:cNvPicPr preferRelativeResize="0"/>
          <p:nvPr/>
        </p:nvPicPr>
        <p:blipFill>
          <a:blip r:embed="rId3">
            <a:alphaModFix/>
          </a:blip>
          <a:stretch>
            <a:fillRect/>
          </a:stretch>
        </p:blipFill>
        <p:spPr>
          <a:xfrm>
            <a:off y="10575" x="2825750"/>
            <a:ext cy="7598824" cx="4508500"/>
          </a:xfrm>
          <a:prstGeom prst="rect">
            <a:avLst/>
          </a:prstGeom>
          <a:noFill/>
          <a:ln>
            <a:noFill/>
          </a:ln>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0" name="Shape 160"/>
        <p:cNvGrpSpPr/>
        <p:nvPr/>
      </p:nvGrpSpPr>
      <p:grpSpPr>
        <a:xfrm>
          <a:off y="0" x="0"/>
          <a:ext cy="0" cx="0"/>
          <a:chOff y="0" x="0"/>
          <a:chExt cy="0" cx="0"/>
        </a:xfrm>
      </p:grpSpPr>
      <p:pic>
        <p:nvPicPr>
          <p:cNvPr id="161" name="Shape 161"/>
          <p:cNvPicPr preferRelativeResize="0"/>
          <p:nvPr/>
        </p:nvPicPr>
        <p:blipFill>
          <a:blip r:embed="rId3">
            <a:alphaModFix/>
          </a:blip>
          <a:stretch>
            <a:fillRect/>
          </a:stretch>
        </p:blipFill>
        <p:spPr>
          <a:xfrm>
            <a:off y="0" x="635000"/>
            <a:ext cy="7620000" cx="8890000"/>
          </a:xfrm>
          <a:prstGeom prst="rect">
            <a:avLst/>
          </a:prstGeom>
          <a:noFill/>
          <a:ln>
            <a:noFill/>
          </a:ln>
        </p:spPr>
      </p:pic>
      <p:sp>
        <p:nvSpPr>
          <p:cNvPr id="162" name="Shape 162"/>
          <p:cNvSpPr txBox="1"/>
          <p:nvPr>
            <p:ph type="title"/>
          </p:nvPr>
        </p:nvSpPr>
        <p:spPr>
          <a:xfrm>
            <a:off y="51150" x="102300"/>
            <a:ext cy="290965" cx="2062324"/>
          </a:xfrm>
          <a:prstGeom prst="rect">
            <a:avLst/>
          </a:prstGeom>
          <a:noFill/>
          <a:ln>
            <a:noFill/>
          </a:ln>
        </p:spPr>
        <p:txBody>
          <a:bodyPr bIns="38100" rIns="38100" lIns="38100" tIns="38100" anchor="ctr" anchorCtr="0">
            <a:noAutofit/>
          </a:bodyPr>
          <a:lstStyle/>
          <a:p>
            <a:pPr algn="l" marR="0" indent="0" marL="0">
              <a:lnSpc>
                <a:spcPct val="120454"/>
              </a:lnSpc>
              <a:spcBef>
                <a:spcPts val="0"/>
              </a:spcBef>
              <a:spcAft>
                <a:spcPts val="0"/>
              </a:spcAft>
              <a:buNone/>
            </a:pPr>
            <a:r>
              <a:rPr sz="1222" lang="en-US">
                <a:solidFill>
                  <a:srgbClr val="000000"/>
                </a:solidFill>
                <a:latin typeface="Arial"/>
                <a:ea typeface="Arial"/>
                <a:cs typeface="Arial"/>
                <a:sym typeface="Arial"/>
              </a:rPr>
              <a:t>Figure 47.17</a:t>
            </a: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6" name="Shape 166"/>
        <p:cNvGrpSpPr/>
        <p:nvPr/>
      </p:nvGrpSpPr>
      <p:grpSpPr>
        <a:xfrm>
          <a:off y="0" x="0"/>
          <a:ext cy="0" cx="0"/>
          <a:chOff y="0" x="0"/>
          <a:chExt cy="0" cx="0"/>
        </a:xfrm>
      </p:grpSpPr>
      <p:sp>
        <p:nvSpPr>
          <p:cNvPr id="167" name="Shape 167"/>
          <p:cNvSpPr txBox="1"/>
          <p:nvPr/>
        </p:nvSpPr>
        <p:spPr>
          <a:xfrm>
            <a:off y="305150" x="525625"/>
            <a:ext cy="6643150" cx="8592249"/>
          </a:xfrm>
          <a:prstGeom prst="rect">
            <a:avLst/>
          </a:prstGeom>
          <a:noFill/>
          <a:ln>
            <a:noFill/>
          </a:ln>
        </p:spPr>
        <p:txBody>
          <a:bodyPr bIns="38100" rIns="38100" lIns="38100" tIns="38100" anchor="t" anchorCtr="0">
            <a:noAutofit/>
          </a:bodyPr>
          <a:lstStyle/>
          <a:p>
            <a:pPr algn="l" rtl="0" marR="0" indent="0" marL="0">
              <a:lnSpc>
                <a:spcPct val="119791"/>
              </a:lnSpc>
              <a:spcBef>
                <a:spcPts val="0"/>
              </a:spcBef>
              <a:spcAft>
                <a:spcPts val="0"/>
              </a:spcAft>
              <a:buNone/>
            </a:pPr>
            <a:r>
              <a:rPr b="1" sz="2666" lang="en-US">
                <a:solidFill>
                  <a:srgbClr val="000000"/>
                </a:solidFill>
                <a:latin typeface="Arial"/>
                <a:ea typeface="Arial"/>
                <a:cs typeface="Arial"/>
                <a:sym typeface="Arial"/>
              </a:rPr>
              <a:t>47.3 Community Development </a:t>
            </a:r>
          </a:p>
          <a:p>
            <a:pPr algn="l" rtl="0" marR="0" indent="0" marL="0">
              <a:lnSpc>
                <a:spcPct val="119791"/>
              </a:lnSpc>
              <a:spcBef>
                <a:spcPts val="0"/>
              </a:spcBef>
              <a:spcAft>
                <a:spcPts val="0"/>
              </a:spcAft>
              <a:buNone/>
            </a:pPr>
            <a:r>
              <a:t/>
            </a:r>
            <a:endParaRPr b="1" sz="2666">
              <a:solidFill>
                <a:srgbClr val="000000"/>
              </a:solidFill>
              <a:latin typeface="Arial"/>
              <a:ea typeface="Arial"/>
              <a:cs typeface="Arial"/>
              <a:sym typeface="Arial"/>
            </a:endParaRPr>
          </a:p>
          <a:p>
            <a:pPr algn="l" rtl="0" marR="0" indent="0" marL="0">
              <a:lnSpc>
                <a:spcPct val="119791"/>
              </a:lnSpc>
              <a:spcBef>
                <a:spcPts val="0"/>
              </a:spcBef>
              <a:spcAft>
                <a:spcPts val="0"/>
              </a:spcAft>
              <a:buNone/>
            </a:pPr>
            <a:r>
              <a:rPr sz="2666" lang="en-US">
                <a:solidFill>
                  <a:srgbClr val="000000"/>
                </a:solidFill>
                <a:latin typeface="Arial"/>
                <a:ea typeface="Arial"/>
                <a:cs typeface="Arial"/>
                <a:sym typeface="Arial"/>
              </a:rPr>
              <a:t>Ecological Succession - involves a series of species replacements</a:t>
            </a:r>
          </a:p>
          <a:p>
            <a:pPr algn="l" rtl="0" marR="0" indent="0" marL="0">
              <a:lnSpc>
                <a:spcPct val="119791"/>
              </a:lnSpc>
              <a:spcBef>
                <a:spcPts val="0"/>
              </a:spcBef>
              <a:spcAft>
                <a:spcPts val="0"/>
              </a:spcAft>
              <a:buNone/>
            </a:pPr>
            <a:r>
              <a:t/>
            </a:r>
            <a:endParaRPr sz="2666">
              <a:solidFill>
                <a:srgbClr val="000000"/>
              </a:solidFill>
              <a:latin typeface="Arial"/>
              <a:ea typeface="Arial"/>
              <a:cs typeface="Arial"/>
              <a:sym typeface="Arial"/>
            </a:endParaRPr>
          </a:p>
          <a:p>
            <a:pPr algn="l" rtl="0" marR="0" indent="0" marL="0">
              <a:lnSpc>
                <a:spcPct val="119791"/>
              </a:lnSpc>
              <a:spcBef>
                <a:spcPts val="0"/>
              </a:spcBef>
              <a:spcAft>
                <a:spcPts val="0"/>
              </a:spcAft>
              <a:buNone/>
            </a:pPr>
            <a:r>
              <a:rPr sz="2666" lang="en-US">
                <a:solidFill>
                  <a:srgbClr val="000000"/>
                </a:solidFill>
                <a:latin typeface="Arial"/>
                <a:ea typeface="Arial"/>
                <a:cs typeface="Arial"/>
                <a:sym typeface="Arial"/>
              </a:rPr>
              <a:t>Primary Succession - occurs where there is no soil formation (volcanic island)</a:t>
            </a:r>
          </a:p>
          <a:p>
            <a:pPr algn="l" rtl="0" marR="0" indent="0" marL="0">
              <a:lnSpc>
                <a:spcPct val="119791"/>
              </a:lnSpc>
              <a:spcBef>
                <a:spcPts val="0"/>
              </a:spcBef>
              <a:spcAft>
                <a:spcPts val="0"/>
              </a:spcAft>
              <a:buNone/>
            </a:pPr>
            <a:r>
              <a:t/>
            </a:r>
            <a:endParaRPr sz="2666">
              <a:solidFill>
                <a:srgbClr val="000000"/>
              </a:solidFill>
              <a:latin typeface="Arial"/>
              <a:ea typeface="Arial"/>
              <a:cs typeface="Arial"/>
              <a:sym typeface="Arial"/>
            </a:endParaRPr>
          </a:p>
          <a:p>
            <a:pPr algn="l" rtl="0" marR="0" indent="0" marL="0">
              <a:lnSpc>
                <a:spcPct val="119791"/>
              </a:lnSpc>
              <a:spcBef>
                <a:spcPts val="0"/>
              </a:spcBef>
              <a:spcAft>
                <a:spcPts val="0"/>
              </a:spcAft>
              <a:buNone/>
            </a:pPr>
            <a:r>
              <a:rPr sz="2666" lang="en-US">
                <a:solidFill>
                  <a:srgbClr val="000000"/>
                </a:solidFill>
                <a:latin typeface="Arial"/>
                <a:ea typeface="Arial"/>
                <a:cs typeface="Arial"/>
                <a:sym typeface="Arial"/>
              </a:rPr>
              <a:t>Secondary Succession - occurs after an area is disturbed (prairie fire)</a:t>
            </a:r>
          </a:p>
          <a:p>
            <a:pPr algn="l" rtl="0" marR="0" indent="0" marL="0">
              <a:lnSpc>
                <a:spcPct val="119791"/>
              </a:lnSpc>
              <a:spcBef>
                <a:spcPts val="0"/>
              </a:spcBef>
              <a:spcAft>
                <a:spcPts val="0"/>
              </a:spcAft>
              <a:buNone/>
            </a:pPr>
            <a:r>
              <a:t/>
            </a:r>
            <a:endParaRPr sz="2666">
              <a:solidFill>
                <a:srgbClr val="000000"/>
              </a:solidFill>
              <a:latin typeface="Arial"/>
              <a:ea typeface="Arial"/>
              <a:cs typeface="Arial"/>
              <a:sym typeface="Arial"/>
            </a:endParaRPr>
          </a:p>
          <a:p>
            <a:pPr algn="l" rtl="0" marR="0" indent="0" marL="0">
              <a:lnSpc>
                <a:spcPct val="119791"/>
              </a:lnSpc>
              <a:spcBef>
                <a:spcPts val="0"/>
              </a:spcBef>
              <a:spcAft>
                <a:spcPts val="0"/>
              </a:spcAft>
              <a:buNone/>
            </a:pPr>
            <a:r>
              <a:rPr sz="2666" lang="en-US">
                <a:solidFill>
                  <a:srgbClr val="000000"/>
                </a:solidFill>
                <a:latin typeface="Arial"/>
                <a:ea typeface="Arial"/>
                <a:cs typeface="Arial"/>
                <a:sym typeface="Arial"/>
              </a:rPr>
              <a:t>Pioneer Species - first species to inhabit an area</a:t>
            </a:r>
          </a:p>
          <a:p>
            <a:pPr algn="l" rtl="0" marR="0" indent="0" marL="0">
              <a:lnSpc>
                <a:spcPct val="119791"/>
              </a:lnSpc>
              <a:spcBef>
                <a:spcPts val="0"/>
              </a:spcBef>
              <a:spcAft>
                <a:spcPts val="0"/>
              </a:spcAft>
              <a:buNone/>
            </a:pPr>
            <a:r>
              <a:rPr sz="2666" lang="en-US">
                <a:solidFill>
                  <a:srgbClr val="000000"/>
                </a:solidFill>
                <a:latin typeface="Arial"/>
                <a:ea typeface="Arial"/>
                <a:cs typeface="Arial"/>
                <a:sym typeface="Arial"/>
              </a:rPr>
              <a:t>Climax Community - when the species replacement slows and the ecosystem stabilizes</a:t>
            </a:r>
          </a:p>
          <a:p>
            <a:pPr algn="ctr" rtl="0" marR="0" indent="0" marL="0">
              <a:lnSpc>
                <a:spcPct val="119791"/>
              </a:lnSpc>
              <a:spcBef>
                <a:spcPts val="0"/>
              </a:spcBef>
              <a:spcAft>
                <a:spcPts val="0"/>
              </a:spcAft>
              <a:buNone/>
            </a:pPr>
            <a:r>
              <a:t/>
            </a:r>
            <a:endParaRPr sz="2666">
              <a:solidFill>
                <a:srgbClr val="000000"/>
              </a:solidFill>
              <a:latin typeface="Arial"/>
              <a:ea typeface="Arial"/>
              <a:cs typeface="Arial"/>
              <a:sym typeface="Arial"/>
            </a:endParaRPr>
          </a:p>
        </p:txBody>
      </p:sp>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1" name="Shape 171"/>
        <p:cNvGrpSpPr/>
        <p:nvPr/>
      </p:nvGrpSpPr>
      <p:grpSpPr>
        <a:xfrm>
          <a:off y="0" x="0"/>
          <a:ext cy="0" cx="0"/>
          <a:chOff y="0" x="0"/>
          <a:chExt cy="0" cx="0"/>
        </a:xfrm>
      </p:grpSpPr>
      <p:sp>
        <p:nvSpPr>
          <p:cNvPr id="172" name="Shape 172"/>
          <p:cNvSpPr txBox="1"/>
          <p:nvPr>
            <p:ph type="title"/>
          </p:nvPr>
        </p:nvSpPr>
        <p:spPr>
          <a:xfrm>
            <a:off y="51150" x="102300"/>
            <a:ext cy="290965" cx="2062324"/>
          </a:xfrm>
          <a:prstGeom prst="rect">
            <a:avLst/>
          </a:prstGeom>
          <a:noFill/>
          <a:ln>
            <a:noFill/>
          </a:ln>
        </p:spPr>
        <p:txBody>
          <a:bodyPr bIns="38100" rIns="38100" lIns="38100" tIns="38100" anchor="ctr" anchorCtr="0">
            <a:noAutofit/>
          </a:bodyPr>
          <a:lstStyle/>
          <a:p>
            <a:pPr algn="l" marR="0" indent="0" marL="0">
              <a:lnSpc>
                <a:spcPct val="120454"/>
              </a:lnSpc>
              <a:spcBef>
                <a:spcPts val="0"/>
              </a:spcBef>
              <a:spcAft>
                <a:spcPts val="0"/>
              </a:spcAft>
              <a:buNone/>
            </a:pPr>
            <a:r>
              <a:rPr sz="1222" lang="en-US">
                <a:solidFill>
                  <a:srgbClr val="000000"/>
                </a:solidFill>
                <a:latin typeface="Arial"/>
                <a:ea typeface="Arial"/>
                <a:cs typeface="Arial"/>
                <a:sym typeface="Arial"/>
              </a:rPr>
              <a:t>Figure 47.18a</a:t>
            </a:r>
          </a:p>
        </p:txBody>
      </p:sp>
      <p:pic>
        <p:nvPicPr>
          <p:cNvPr id="173" name="Shape 173"/>
          <p:cNvPicPr preferRelativeResize="0"/>
          <p:nvPr/>
        </p:nvPicPr>
        <p:blipFill>
          <a:blip r:embed="rId3">
            <a:alphaModFix/>
          </a:blip>
          <a:stretch>
            <a:fillRect/>
          </a:stretch>
        </p:blipFill>
        <p:spPr>
          <a:xfrm>
            <a:off y="10575" x="1894400"/>
            <a:ext cy="7598824" cx="6371149"/>
          </a:xfrm>
          <a:prstGeom prst="rect">
            <a:avLst/>
          </a:prstGeom>
          <a:noFill/>
          <a:ln>
            <a:noFill/>
          </a:ln>
        </p:spPr>
      </p:pic>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7" name="Shape 177"/>
        <p:cNvGrpSpPr/>
        <p:nvPr/>
      </p:nvGrpSpPr>
      <p:grpSpPr>
        <a:xfrm>
          <a:off y="0" x="0"/>
          <a:ext cy="0" cx="0"/>
          <a:chOff y="0" x="0"/>
          <a:chExt cy="0" cx="0"/>
        </a:xfrm>
      </p:grpSpPr>
      <p:sp>
        <p:nvSpPr>
          <p:cNvPr id="178" name="Shape 178"/>
          <p:cNvSpPr txBox="1"/>
          <p:nvPr>
            <p:ph type="title"/>
          </p:nvPr>
        </p:nvSpPr>
        <p:spPr>
          <a:xfrm>
            <a:off y="51150" x="102300"/>
            <a:ext cy="290965" cx="2062324"/>
          </a:xfrm>
          <a:prstGeom prst="rect">
            <a:avLst/>
          </a:prstGeom>
          <a:noFill/>
          <a:ln>
            <a:noFill/>
          </a:ln>
        </p:spPr>
        <p:txBody>
          <a:bodyPr bIns="38100" rIns="38100" lIns="38100" tIns="38100" anchor="ctr" anchorCtr="0">
            <a:noAutofit/>
          </a:bodyPr>
          <a:lstStyle/>
          <a:p>
            <a:pPr algn="l" marR="0" indent="0" marL="0">
              <a:lnSpc>
                <a:spcPct val="120454"/>
              </a:lnSpc>
              <a:spcBef>
                <a:spcPts val="0"/>
              </a:spcBef>
              <a:spcAft>
                <a:spcPts val="0"/>
              </a:spcAft>
              <a:buNone/>
            </a:pPr>
            <a:r>
              <a:rPr sz="1222" lang="en-US">
                <a:solidFill>
                  <a:srgbClr val="000000"/>
                </a:solidFill>
                <a:latin typeface="Arial"/>
                <a:ea typeface="Arial"/>
                <a:cs typeface="Arial"/>
                <a:sym typeface="Arial"/>
              </a:rPr>
              <a:t>Figure 47.18b</a:t>
            </a:r>
          </a:p>
        </p:txBody>
      </p:sp>
      <p:pic>
        <p:nvPicPr>
          <p:cNvPr id="179" name="Shape 179"/>
          <p:cNvPicPr preferRelativeResize="0"/>
          <p:nvPr/>
        </p:nvPicPr>
        <p:blipFill>
          <a:blip r:embed="rId3">
            <a:alphaModFix/>
          </a:blip>
          <a:stretch>
            <a:fillRect/>
          </a:stretch>
        </p:blipFill>
        <p:spPr>
          <a:xfrm>
            <a:off y="10575" x="1735650"/>
            <a:ext cy="7598824" cx="6688649"/>
          </a:xfrm>
          <a:prstGeom prst="rect">
            <a:avLst/>
          </a:prstGeom>
          <a:noFill/>
          <a:ln>
            <a:noFill/>
          </a:ln>
        </p:spPr>
      </p:pic>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3" name="Shape 183"/>
        <p:cNvGrpSpPr/>
        <p:nvPr/>
      </p:nvGrpSpPr>
      <p:grpSpPr>
        <a:xfrm>
          <a:off y="0" x="0"/>
          <a:ext cy="0" cx="0"/>
          <a:chOff y="0" x="0"/>
          <a:chExt cy="0" cx="0"/>
        </a:xfrm>
      </p:grpSpPr>
      <p:sp>
        <p:nvSpPr>
          <p:cNvPr id="184" name="Shape 184"/>
          <p:cNvSpPr txBox="1"/>
          <p:nvPr>
            <p:ph type="title"/>
          </p:nvPr>
        </p:nvSpPr>
        <p:spPr>
          <a:xfrm>
            <a:off y="51150" x="102300"/>
            <a:ext cy="290965" cx="2062324"/>
          </a:xfrm>
          <a:prstGeom prst="rect">
            <a:avLst/>
          </a:prstGeom>
          <a:noFill/>
          <a:ln>
            <a:noFill/>
          </a:ln>
        </p:spPr>
        <p:txBody>
          <a:bodyPr bIns="38100" rIns="38100" lIns="38100" tIns="38100" anchor="ctr" anchorCtr="0">
            <a:noAutofit/>
          </a:bodyPr>
          <a:lstStyle/>
          <a:p>
            <a:pPr algn="l" marR="0" indent="0" marL="0">
              <a:lnSpc>
                <a:spcPct val="120454"/>
              </a:lnSpc>
              <a:spcBef>
                <a:spcPts val="0"/>
              </a:spcBef>
              <a:spcAft>
                <a:spcPts val="0"/>
              </a:spcAft>
              <a:buNone/>
            </a:pPr>
            <a:r>
              <a:rPr sz="1222" lang="en-US">
                <a:solidFill>
                  <a:srgbClr val="000000"/>
                </a:solidFill>
                <a:latin typeface="Arial"/>
                <a:ea typeface="Arial"/>
                <a:cs typeface="Arial"/>
                <a:sym typeface="Arial"/>
              </a:rPr>
              <a:t>Figure 47.18c</a:t>
            </a:r>
          </a:p>
        </p:txBody>
      </p:sp>
      <p:pic>
        <p:nvPicPr>
          <p:cNvPr id="185" name="Shape 185"/>
          <p:cNvPicPr preferRelativeResize="0"/>
          <p:nvPr/>
        </p:nvPicPr>
        <p:blipFill>
          <a:blip r:embed="rId3">
            <a:alphaModFix/>
          </a:blip>
          <a:stretch>
            <a:fillRect/>
          </a:stretch>
        </p:blipFill>
        <p:spPr>
          <a:xfrm>
            <a:off y="10575" x="1989650"/>
            <a:ext cy="7598824" cx="6180649"/>
          </a:xfrm>
          <a:prstGeom prst="rect">
            <a:avLst/>
          </a:prstGeom>
          <a:noFill/>
          <a:ln>
            <a:noFill/>
          </a:ln>
        </p:spPr>
      </p:pic>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9" name="Shape 189"/>
        <p:cNvGrpSpPr/>
        <p:nvPr/>
      </p:nvGrpSpPr>
      <p:grpSpPr>
        <a:xfrm>
          <a:off y="0" x="0"/>
          <a:ext cy="0" cx="0"/>
          <a:chOff y="0" x="0"/>
          <a:chExt cy="0" cx="0"/>
        </a:xfrm>
      </p:grpSpPr>
      <p:sp>
        <p:nvSpPr>
          <p:cNvPr id="190" name="Shape 190"/>
          <p:cNvSpPr txBox="1"/>
          <p:nvPr>
            <p:ph type="title"/>
          </p:nvPr>
        </p:nvSpPr>
        <p:spPr>
          <a:xfrm>
            <a:off y="51150" x="102300"/>
            <a:ext cy="290965" cx="2062324"/>
          </a:xfrm>
          <a:prstGeom prst="rect">
            <a:avLst/>
          </a:prstGeom>
          <a:noFill/>
          <a:ln>
            <a:noFill/>
          </a:ln>
        </p:spPr>
        <p:txBody>
          <a:bodyPr bIns="38100" rIns="38100" lIns="38100" tIns="38100" anchor="ctr" anchorCtr="0">
            <a:noAutofit/>
          </a:bodyPr>
          <a:lstStyle/>
          <a:p>
            <a:pPr algn="l" marR="0" indent="0" marL="0">
              <a:lnSpc>
                <a:spcPct val="120454"/>
              </a:lnSpc>
              <a:spcBef>
                <a:spcPts val="0"/>
              </a:spcBef>
              <a:spcAft>
                <a:spcPts val="0"/>
              </a:spcAft>
              <a:buNone/>
            </a:pPr>
            <a:r>
              <a:rPr sz="1222" lang="en-US">
                <a:solidFill>
                  <a:srgbClr val="000000"/>
                </a:solidFill>
                <a:latin typeface="Arial"/>
                <a:ea typeface="Arial"/>
                <a:cs typeface="Arial"/>
                <a:sym typeface="Arial"/>
              </a:rPr>
              <a:t>Figure 47.18cde</a:t>
            </a:r>
          </a:p>
        </p:txBody>
      </p:sp>
      <p:pic>
        <p:nvPicPr>
          <p:cNvPr id="191" name="Shape 191"/>
          <p:cNvPicPr preferRelativeResize="0"/>
          <p:nvPr/>
        </p:nvPicPr>
        <p:blipFill>
          <a:blip r:embed="rId3">
            <a:alphaModFix/>
          </a:blip>
          <a:stretch>
            <a:fillRect/>
          </a:stretch>
        </p:blipFill>
        <p:spPr>
          <a:xfrm>
            <a:off y="1735650" x="10575"/>
            <a:ext cy="4148650" cx="10138824"/>
          </a:xfrm>
          <a:prstGeom prst="rect">
            <a:avLst/>
          </a:prstGeom>
          <a:noFill/>
          <a:ln>
            <a:noFill/>
          </a:ln>
        </p:spPr>
      </p:pic>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5" name="Shape 195"/>
        <p:cNvGrpSpPr/>
        <p:nvPr/>
      </p:nvGrpSpPr>
      <p:grpSpPr>
        <a:xfrm>
          <a:off y="0" x="0"/>
          <a:ext cy="0" cx="0"/>
          <a:chOff y="0" x="0"/>
          <a:chExt cy="0" cx="0"/>
        </a:xfrm>
      </p:grpSpPr>
      <p:sp>
        <p:nvSpPr>
          <p:cNvPr id="196" name="Shape 196"/>
          <p:cNvSpPr txBox="1"/>
          <p:nvPr>
            <p:ph type="title"/>
          </p:nvPr>
        </p:nvSpPr>
        <p:spPr>
          <a:xfrm>
            <a:off y="6603975" x="2133600"/>
            <a:ext cy="844399" cx="5422899"/>
          </a:xfrm>
          <a:prstGeom prst="rect">
            <a:avLst/>
          </a:prstGeom>
          <a:noFill/>
          <a:ln>
            <a:noFill/>
          </a:ln>
        </p:spPr>
        <p:txBody>
          <a:bodyPr bIns="38100" rIns="38100" lIns="38100" tIns="38100" anchor="ctr" anchorCtr="0">
            <a:noAutofit/>
          </a:bodyPr>
          <a:lstStyle/>
          <a:p>
            <a:pPr rtl="0">
              <a:lnSpc>
                <a:spcPct val="100000"/>
              </a:lnSpc>
              <a:spcBef>
                <a:spcPts val="0"/>
              </a:spcBef>
              <a:buNone/>
            </a:pPr>
            <a:r>
              <a:rPr sz="2666" lang="en-US">
                <a:solidFill>
                  <a:srgbClr val="000000"/>
                </a:solidFill>
                <a:latin typeface="Arial"/>
                <a:ea typeface="Arial"/>
                <a:cs typeface="Arial"/>
                <a:sym typeface="Arial"/>
              </a:rPr>
              <a:t>Worksheet:  </a:t>
            </a:r>
            <a:r>
              <a:rPr u="sng" sz="2666" lang="en-US">
                <a:solidFill>
                  <a:srgbClr val="0000FF"/>
                </a:solidFill>
                <a:latin typeface="Arial"/>
                <a:ea typeface="Arial"/>
                <a:cs typeface="Arial"/>
                <a:sym typeface="Arial"/>
                <a:hlinkClick r:id="rId3"/>
              </a:rPr>
              <a:t>Succession</a:t>
            </a:r>
          </a:p>
        </p:txBody>
      </p:sp>
      <p:pic>
        <p:nvPicPr>
          <p:cNvPr id="197" name="Shape 197"/>
          <p:cNvPicPr preferRelativeResize="0"/>
          <p:nvPr/>
        </p:nvPicPr>
        <p:blipFill>
          <a:blip r:embed="rId4">
            <a:alphaModFix/>
          </a:blip>
          <a:stretch>
            <a:fillRect/>
          </a:stretch>
        </p:blipFill>
        <p:spPr>
          <a:xfrm>
            <a:off y="1418150" x="10575"/>
            <a:ext cy="4794250" cx="10138824"/>
          </a:xfrm>
          <a:prstGeom prst="rect">
            <a:avLst/>
          </a:prstGeom>
          <a:noFill/>
          <a:ln>
            <a:noFill/>
          </a:ln>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 name="Shape 31"/>
        <p:cNvGrpSpPr/>
        <p:nvPr/>
      </p:nvGrpSpPr>
      <p:grpSpPr>
        <a:xfrm>
          <a:off y="0" x="0"/>
          <a:ext cy="0" cx="0"/>
          <a:chOff y="0" x="0"/>
          <a:chExt cy="0" cx="0"/>
        </a:xfrm>
      </p:grpSpPr>
      <p:sp>
        <p:nvSpPr>
          <p:cNvPr id="32" name="Shape 32"/>
          <p:cNvSpPr txBox="1"/>
          <p:nvPr/>
        </p:nvSpPr>
        <p:spPr>
          <a:xfrm>
            <a:off y="193725" x="305100"/>
            <a:ext cy="4202775" cx="9655599"/>
          </a:xfrm>
          <a:prstGeom prst="rect">
            <a:avLst/>
          </a:prstGeom>
          <a:noFill/>
          <a:ln>
            <a:noFill/>
          </a:ln>
        </p:spPr>
        <p:txBody>
          <a:bodyPr bIns="38100" rIns="38100" lIns="38100" tIns="38100" anchor="t" anchorCtr="0">
            <a:noAutofit/>
          </a:bodyPr>
          <a:lstStyle/>
          <a:p>
            <a:pPr algn="l" rtl="0" marR="0" indent="0" marL="0">
              <a:lnSpc>
                <a:spcPct val="120000"/>
              </a:lnSpc>
              <a:spcBef>
                <a:spcPts val="0"/>
              </a:spcBef>
              <a:spcAft>
                <a:spcPts val="0"/>
              </a:spcAft>
              <a:buNone/>
            </a:pPr>
            <a:r>
              <a:rPr b="1" sz="3333" lang="en-US">
                <a:solidFill>
                  <a:srgbClr val="000000"/>
                </a:solidFill>
                <a:latin typeface="Arial"/>
                <a:ea typeface="Arial"/>
                <a:cs typeface="Arial"/>
                <a:sym typeface="Arial"/>
              </a:rPr>
              <a:t>47.2 Structure of the Community</a:t>
            </a:r>
          </a:p>
          <a:p>
            <a:pPr algn="l" rtl="0" marR="0" indent="0" marL="0">
              <a:lnSpc>
                <a:spcPct val="120000"/>
              </a:lnSpc>
              <a:spcBef>
                <a:spcPts val="0"/>
              </a:spcBef>
              <a:spcAft>
                <a:spcPts val="0"/>
              </a:spcAft>
              <a:buNone/>
            </a:pPr>
            <a:r>
              <a:t/>
            </a:r>
            <a:endParaRPr b="1" sz="3333">
              <a:solidFill>
                <a:srgbClr val="000000"/>
              </a:solidFill>
              <a:latin typeface="Arial"/>
              <a:ea typeface="Arial"/>
              <a:cs typeface="Arial"/>
              <a:sym typeface="Arial"/>
            </a:endParaRPr>
          </a:p>
          <a:p>
            <a:pPr algn="l" rtl="0" marR="0" indent="0" marL="0">
              <a:lnSpc>
                <a:spcPct val="120000"/>
              </a:lnSpc>
              <a:spcBef>
                <a:spcPts val="0"/>
              </a:spcBef>
              <a:spcAft>
                <a:spcPts val="0"/>
              </a:spcAft>
              <a:buNone/>
            </a:pPr>
            <a:r>
              <a:rPr sz="2400" lang="en-US">
                <a:solidFill>
                  <a:srgbClr val="000000"/>
                </a:solidFill>
                <a:latin typeface="Arial"/>
                <a:ea typeface="Arial"/>
                <a:cs typeface="Arial"/>
                <a:sym typeface="Arial"/>
              </a:rPr>
              <a:t>Habitat = particular place an organism lives</a:t>
            </a:r>
          </a:p>
          <a:p>
            <a:pPr algn="l" rtl="0" marR="0" indent="0" marL="0">
              <a:lnSpc>
                <a:spcPct val="120000"/>
              </a:lnSpc>
              <a:spcBef>
                <a:spcPts val="0"/>
              </a:spcBef>
              <a:spcAft>
                <a:spcPts val="0"/>
              </a:spcAft>
              <a:buNone/>
            </a:pPr>
            <a:r>
              <a:rPr sz="2400" lang="en-US">
                <a:solidFill>
                  <a:srgbClr val="000000"/>
                </a:solidFill>
                <a:latin typeface="Arial"/>
                <a:ea typeface="Arial"/>
                <a:cs typeface="Arial"/>
                <a:sym typeface="Arial"/>
              </a:rPr>
              <a:t>Ecological Niche: the role it plays in the community (includes food sources, reproduction, placement)</a:t>
            </a:r>
          </a:p>
          <a:p>
            <a:pPr rtl="0" marR="0" indent="0" marL="381000">
              <a:lnSpc>
                <a:spcPct val="100000"/>
              </a:lnSpc>
              <a:spcBef>
                <a:spcPts val="0"/>
              </a:spcBef>
              <a:spcAft>
                <a:spcPts val="0"/>
              </a:spcAft>
              <a:buNone/>
            </a:pPr>
            <a:r>
              <a:rPr sz="2400" lang="en-US">
                <a:solidFill>
                  <a:srgbClr val="000000"/>
                </a:solidFill>
                <a:latin typeface="Arial"/>
                <a:ea typeface="Arial"/>
                <a:cs typeface="Arial"/>
                <a:sym typeface="Arial"/>
              </a:rPr>
              <a:t> </a:t>
            </a:r>
          </a:p>
          <a:p>
            <a:pPr rtl="0" marR="0" indent="0" marL="381000">
              <a:lnSpc>
                <a:spcPct val="100000"/>
              </a:lnSpc>
              <a:spcBef>
                <a:spcPts val="0"/>
              </a:spcBef>
              <a:spcAft>
                <a:spcPts val="0"/>
              </a:spcAft>
              <a:buNone/>
            </a:pPr>
            <a:r>
              <a:rPr sz="2400" lang="en-US">
                <a:solidFill>
                  <a:srgbClr val="000000"/>
                </a:solidFill>
                <a:latin typeface="Arial"/>
                <a:ea typeface="Arial"/>
                <a:cs typeface="Arial"/>
                <a:sym typeface="Arial"/>
              </a:rPr>
              <a:t>Fundamental Niche - all the conditions that an organism can survive</a:t>
            </a:r>
          </a:p>
          <a:p>
            <a:pPr rtl="0" marR="0" indent="0" marL="381000">
              <a:lnSpc>
                <a:spcPct val="100000"/>
              </a:lnSpc>
              <a:spcBef>
                <a:spcPts val="0"/>
              </a:spcBef>
              <a:spcAft>
                <a:spcPts val="0"/>
              </a:spcAft>
              <a:buNone/>
            </a:pPr>
            <a:r>
              <a:rPr sz="2400" lang="en-US">
                <a:solidFill>
                  <a:srgbClr val="000000"/>
                </a:solidFill>
                <a:latin typeface="Arial"/>
                <a:ea typeface="Arial"/>
                <a:cs typeface="Arial"/>
                <a:sym typeface="Arial"/>
              </a:rPr>
              <a:t>Realized niche - where it actually exists in nature</a:t>
            </a:r>
          </a:p>
          <a:p>
            <a:pPr rtl="0">
              <a:lnSpc>
                <a:spcPct val="100000"/>
              </a:lnSpc>
              <a:spcBef>
                <a:spcPts val="0"/>
              </a:spcBef>
              <a:buNone/>
            </a:pPr>
            <a:r>
              <a:t/>
            </a:r>
            <a:endParaRPr sz="2666">
              <a:solidFill>
                <a:srgbClr val="000000"/>
              </a:solidFill>
              <a:latin typeface="Arial"/>
              <a:ea typeface="Arial"/>
              <a:cs typeface="Arial"/>
              <a:sym typeface="Arial"/>
            </a:endParaRPr>
          </a:p>
        </p:txBody>
      </p:sp>
      <p:pic>
        <p:nvPicPr>
          <p:cNvPr id="33" name="Shape 33"/>
          <p:cNvPicPr preferRelativeResize="0"/>
          <p:nvPr/>
        </p:nvPicPr>
        <p:blipFill>
          <a:blip r:embed="rId3">
            <a:alphaModFix/>
          </a:blip>
          <a:stretch>
            <a:fillRect/>
          </a:stretch>
        </p:blipFill>
        <p:spPr>
          <a:xfrm>
            <a:off y="4673575" x="812800"/>
            <a:ext cy="2836975" cx="3684924"/>
          </a:xfrm>
          <a:prstGeom prst="rect">
            <a:avLst/>
          </a:prstGeom>
          <a:noFill/>
          <a:ln>
            <a:noFill/>
          </a:ln>
        </p:spPr>
      </p:pic>
      <p:pic>
        <p:nvPicPr>
          <p:cNvPr id="34" name="Shape 34"/>
          <p:cNvPicPr preferRelativeResize="0"/>
          <p:nvPr/>
        </p:nvPicPr>
        <p:blipFill>
          <a:blip r:embed="rId4">
            <a:alphaModFix/>
          </a:blip>
          <a:stretch>
            <a:fillRect/>
          </a:stretch>
        </p:blipFill>
        <p:spPr>
          <a:xfrm>
            <a:off y="4571900" x="4774675"/>
            <a:ext cy="2932999" cx="4202000"/>
          </a:xfrm>
          <a:prstGeom prst="rect">
            <a:avLst/>
          </a:prstGeom>
          <a:noFill/>
          <a:ln>
            <a:noFill/>
          </a:ln>
        </p:spPr>
      </p:pic>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1" name="Shape 201"/>
        <p:cNvGrpSpPr/>
        <p:nvPr/>
      </p:nvGrpSpPr>
      <p:grpSpPr>
        <a:xfrm>
          <a:off y="0" x="0"/>
          <a:ext cy="0" cx="0"/>
          <a:chOff y="0" x="0"/>
          <a:chExt cy="0" cx="0"/>
        </a:xfrm>
      </p:grpSpPr>
      <p:sp>
        <p:nvSpPr>
          <p:cNvPr id="202" name="Shape 202"/>
          <p:cNvSpPr txBox="1"/>
          <p:nvPr/>
        </p:nvSpPr>
        <p:spPr>
          <a:xfrm>
            <a:off y="559150" x="271625"/>
            <a:ext cy="6507325" cx="9608249"/>
          </a:xfrm>
          <a:prstGeom prst="rect">
            <a:avLst/>
          </a:prstGeom>
          <a:noFill/>
          <a:ln>
            <a:noFill/>
          </a:ln>
        </p:spPr>
        <p:txBody>
          <a:bodyPr bIns="38100" rIns="38100" lIns="38100" tIns="38100" anchor="t" anchorCtr="0">
            <a:noAutofit/>
          </a:bodyPr>
          <a:lstStyle/>
          <a:p>
            <a:pPr algn="l" rtl="0" marR="0" indent="0" marL="0">
              <a:lnSpc>
                <a:spcPct val="119921"/>
              </a:lnSpc>
              <a:spcBef>
                <a:spcPts val="0"/>
              </a:spcBef>
              <a:spcAft>
                <a:spcPts val="0"/>
              </a:spcAft>
              <a:buNone/>
            </a:pPr>
            <a:r>
              <a:rPr b="1" sz="3555" lang="en-US">
                <a:solidFill>
                  <a:srgbClr val="000000"/>
                </a:solidFill>
                <a:latin typeface="Arial"/>
                <a:ea typeface="Arial"/>
                <a:cs typeface="Arial"/>
                <a:sym typeface="Arial"/>
              </a:rPr>
              <a:t>47.4 Community Biodiversity</a:t>
            </a:r>
          </a:p>
          <a:p>
            <a:pPr algn="l" rtl="0" marR="0" indent="0" marL="0">
              <a:lnSpc>
                <a:spcPct val="119921"/>
              </a:lnSpc>
              <a:spcBef>
                <a:spcPts val="0"/>
              </a:spcBef>
              <a:spcAft>
                <a:spcPts val="0"/>
              </a:spcAft>
              <a:buNone/>
            </a:pPr>
            <a:r>
              <a:t/>
            </a:r>
            <a:endParaRPr b="1" sz="3555">
              <a:solidFill>
                <a:srgbClr val="000000"/>
              </a:solidFill>
              <a:latin typeface="Arial"/>
              <a:ea typeface="Arial"/>
              <a:cs typeface="Arial"/>
              <a:sym typeface="Arial"/>
            </a:endParaRPr>
          </a:p>
          <a:p>
            <a:pPr algn="l" rtl="0" marR="0" indent="0" marL="0">
              <a:lnSpc>
                <a:spcPct val="119921"/>
              </a:lnSpc>
              <a:spcBef>
                <a:spcPts val="0"/>
              </a:spcBef>
              <a:spcAft>
                <a:spcPts val="0"/>
              </a:spcAft>
              <a:buNone/>
            </a:pPr>
            <a:r>
              <a:rPr u="sng" sz="3555" lang="en-US">
                <a:solidFill>
                  <a:srgbClr val="000000"/>
                </a:solidFill>
                <a:latin typeface="Arial"/>
                <a:ea typeface="Arial"/>
                <a:cs typeface="Arial"/>
                <a:sym typeface="Arial"/>
              </a:rPr>
              <a:t>Intermediate Disturbance Hypothesis </a:t>
            </a:r>
            <a:r>
              <a:rPr sz="3555" lang="en-US">
                <a:solidFill>
                  <a:srgbClr val="000000"/>
                </a:solidFill>
                <a:latin typeface="Arial"/>
                <a:ea typeface="Arial"/>
                <a:cs typeface="Arial"/>
                <a:sym typeface="Arial"/>
              </a:rPr>
              <a:t>- moderate disturbances in an ecosystem are necessary to maintain biodiversity</a:t>
            </a:r>
          </a:p>
          <a:p>
            <a:pPr algn="l" rtl="0" marR="0" indent="0" marL="0">
              <a:lnSpc>
                <a:spcPct val="119921"/>
              </a:lnSpc>
              <a:spcBef>
                <a:spcPts val="0"/>
              </a:spcBef>
              <a:spcAft>
                <a:spcPts val="0"/>
              </a:spcAft>
              <a:buNone/>
            </a:pPr>
            <a:r>
              <a:t/>
            </a:r>
            <a:endParaRPr sz="3555">
              <a:solidFill>
                <a:srgbClr val="000000"/>
              </a:solidFill>
              <a:latin typeface="Arial"/>
              <a:ea typeface="Arial"/>
              <a:cs typeface="Arial"/>
              <a:sym typeface="Arial"/>
            </a:endParaRPr>
          </a:p>
          <a:p>
            <a:pPr algn="l" rtl="0" marR="0" indent="0" marL="0">
              <a:lnSpc>
                <a:spcPct val="119921"/>
              </a:lnSpc>
              <a:spcBef>
                <a:spcPts val="0"/>
              </a:spcBef>
              <a:spcAft>
                <a:spcPts val="0"/>
              </a:spcAft>
              <a:buNone/>
            </a:pPr>
            <a:r>
              <a:rPr sz="3555" lang="en-US">
                <a:solidFill>
                  <a:srgbClr val="000000"/>
                </a:solidFill>
                <a:latin typeface="Arial"/>
                <a:ea typeface="Arial"/>
                <a:cs typeface="Arial"/>
                <a:sym typeface="Arial"/>
              </a:rPr>
              <a:t>Keystone Species - needed to maintain biodiversity (often top predators)</a:t>
            </a:r>
          </a:p>
          <a:p>
            <a:pPr algn="l" rtl="0" marR="0" indent="0" marL="0">
              <a:lnSpc>
                <a:spcPct val="119921"/>
              </a:lnSpc>
              <a:spcBef>
                <a:spcPts val="0"/>
              </a:spcBef>
              <a:spcAft>
                <a:spcPts val="0"/>
              </a:spcAft>
              <a:buNone/>
            </a:pPr>
            <a:r>
              <a:t/>
            </a:r>
            <a:endParaRPr sz="3555">
              <a:solidFill>
                <a:srgbClr val="000000"/>
              </a:solidFill>
              <a:latin typeface="Arial"/>
              <a:ea typeface="Arial"/>
              <a:cs typeface="Arial"/>
              <a:sym typeface="Arial"/>
            </a:endParaRPr>
          </a:p>
          <a:p>
            <a:pPr algn="l" rtl="0" marR="0" indent="0" marL="0">
              <a:lnSpc>
                <a:spcPct val="119921"/>
              </a:lnSpc>
              <a:spcBef>
                <a:spcPts val="0"/>
              </a:spcBef>
              <a:spcAft>
                <a:spcPts val="0"/>
              </a:spcAft>
              <a:buNone/>
            </a:pPr>
            <a:r>
              <a:rPr sz="3555" lang="en-US">
                <a:solidFill>
                  <a:srgbClr val="000000"/>
                </a:solidFill>
                <a:latin typeface="Arial"/>
                <a:ea typeface="Arial"/>
                <a:cs typeface="Arial"/>
                <a:sym typeface="Arial"/>
              </a:rPr>
              <a:t>Ex: Kelp, Sea otters, Sea urchins, Abalone - what happens when you remove the otters</a:t>
            </a:r>
          </a:p>
          <a:p>
            <a:pPr algn="ctr" rtl="0" marR="0" indent="0" marL="0">
              <a:lnSpc>
                <a:spcPct val="119791"/>
              </a:lnSpc>
              <a:spcBef>
                <a:spcPts val="0"/>
              </a:spcBef>
              <a:spcAft>
                <a:spcPts val="0"/>
              </a:spcAft>
              <a:buNone/>
            </a:pPr>
            <a:r>
              <a:t/>
            </a:r>
            <a:endParaRPr sz="2666">
              <a:solidFill>
                <a:srgbClr val="000000"/>
              </a:solidFill>
              <a:latin typeface="Arial"/>
              <a:ea typeface="Arial"/>
              <a:cs typeface="Arial"/>
              <a:sym typeface="Arial"/>
            </a:endParaRPr>
          </a:p>
        </p:txBody>
      </p:sp>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6" name="Shape 206"/>
        <p:cNvGrpSpPr/>
        <p:nvPr/>
      </p:nvGrpSpPr>
      <p:grpSpPr>
        <a:xfrm>
          <a:off y="0" x="0"/>
          <a:ext cy="0" cx="0"/>
          <a:chOff y="0" x="0"/>
          <a:chExt cy="0" cx="0"/>
        </a:xfrm>
      </p:grpSpPr>
      <p:sp>
        <p:nvSpPr>
          <p:cNvPr id="207" name="Shape 207"/>
          <p:cNvSpPr txBox="1"/>
          <p:nvPr>
            <p:ph type="title"/>
          </p:nvPr>
        </p:nvSpPr>
        <p:spPr>
          <a:xfrm>
            <a:off y="220475" x="440950"/>
            <a:ext cy="2290542" cx="6306250"/>
          </a:xfrm>
          <a:prstGeom prst="rect">
            <a:avLst/>
          </a:prstGeom>
          <a:noFill/>
          <a:ln>
            <a:noFill/>
          </a:ln>
        </p:spPr>
        <p:txBody>
          <a:bodyPr bIns="38100" rIns="38100" lIns="38100" tIns="38100" anchor="ctr" anchorCtr="0">
            <a:noAutofit/>
          </a:bodyPr>
          <a:lstStyle/>
          <a:p>
            <a:pPr algn="l" rtl="0" marR="0" indent="0" marL="0">
              <a:lnSpc>
                <a:spcPct val="119737"/>
              </a:lnSpc>
              <a:spcBef>
                <a:spcPts val="0"/>
              </a:spcBef>
              <a:spcAft>
                <a:spcPts val="0"/>
              </a:spcAft>
              <a:buNone/>
            </a:pPr>
            <a:r>
              <a:rPr sz="2111" lang="en-US">
                <a:solidFill>
                  <a:srgbClr val="000000"/>
                </a:solidFill>
                <a:latin typeface="Arial"/>
                <a:ea typeface="Arial"/>
                <a:cs typeface="Arial"/>
                <a:sym typeface="Arial"/>
              </a:rPr>
              <a:t> KEYSTONE SPECIES:  SEA OTTER</a:t>
            </a:r>
          </a:p>
          <a:p>
            <a:pPr algn="l" rtl="0" marR="0" indent="0" marL="0">
              <a:lnSpc>
                <a:spcPct val="119737"/>
              </a:lnSpc>
              <a:spcBef>
                <a:spcPts val="0"/>
              </a:spcBef>
              <a:spcAft>
                <a:spcPts val="0"/>
              </a:spcAft>
              <a:buNone/>
            </a:pPr>
            <a:r>
              <a:rPr sz="2111" lang="en-US">
                <a:solidFill>
                  <a:srgbClr val="000000"/>
                </a:solidFill>
                <a:latin typeface="Arial"/>
                <a:ea typeface="Arial"/>
                <a:cs typeface="Arial"/>
                <a:sym typeface="Arial"/>
              </a:rPr>
              <a:t> </a:t>
            </a:r>
          </a:p>
          <a:p>
            <a:pPr algn="l" rtl="0" marR="0" indent="0" marL="0">
              <a:lnSpc>
                <a:spcPct val="119737"/>
              </a:lnSpc>
              <a:spcBef>
                <a:spcPts val="0"/>
              </a:spcBef>
              <a:spcAft>
                <a:spcPts val="0"/>
              </a:spcAft>
              <a:buNone/>
            </a:pPr>
            <a:r>
              <a:rPr sz="2111" lang="en-US">
                <a:solidFill>
                  <a:srgbClr val="000000"/>
                </a:solidFill>
                <a:latin typeface="Arial"/>
                <a:ea typeface="Arial"/>
                <a:cs typeface="Arial"/>
                <a:sym typeface="Arial"/>
              </a:rPr>
              <a:t>Sea otters eat sea urchins</a:t>
            </a:r>
            <a:br>
              <a:rPr sz="2111" lang="en-US">
                <a:solidFill>
                  <a:srgbClr val="000000"/>
                </a:solidFill>
                <a:latin typeface="Arial"/>
                <a:ea typeface="Arial"/>
                <a:cs typeface="Arial"/>
                <a:sym typeface="Arial"/>
              </a:rPr>
            </a:br>
            <a:r>
              <a:rPr sz="2111" lang="en-US">
                <a:solidFill>
                  <a:srgbClr val="000000"/>
                </a:solidFill>
                <a:latin typeface="Arial"/>
                <a:ea typeface="Arial"/>
                <a:cs typeface="Arial"/>
                <a:sym typeface="Arial"/>
              </a:rPr>
              <a:t>Sea urchins eat kelp</a:t>
            </a:r>
            <a:br>
              <a:rPr sz="2111" lang="en-US">
                <a:solidFill>
                  <a:srgbClr val="000000"/>
                </a:solidFill>
                <a:latin typeface="Arial"/>
                <a:ea typeface="Arial"/>
                <a:cs typeface="Arial"/>
                <a:sym typeface="Arial"/>
              </a:rPr>
            </a:br>
            <a:br>
              <a:rPr sz="2111" lang="en-US">
                <a:solidFill>
                  <a:srgbClr val="000000"/>
                </a:solidFill>
                <a:latin typeface="Arial"/>
                <a:ea typeface="Arial"/>
                <a:cs typeface="Arial"/>
                <a:sym typeface="Arial"/>
              </a:rPr>
            </a:br>
            <a:r>
              <a:rPr sz="2111" lang="en-US">
                <a:solidFill>
                  <a:srgbClr val="000000"/>
                </a:solidFill>
                <a:latin typeface="Arial"/>
                <a:ea typeface="Arial"/>
                <a:cs typeface="Arial"/>
                <a:sym typeface="Arial"/>
              </a:rPr>
              <a:t>What happens when you remove the otters?</a:t>
            </a:r>
          </a:p>
        </p:txBody>
      </p:sp>
      <p:pic>
        <p:nvPicPr>
          <p:cNvPr id="208" name="Shape 208"/>
          <p:cNvPicPr preferRelativeResize="0"/>
          <p:nvPr/>
        </p:nvPicPr>
        <p:blipFill>
          <a:blip r:embed="rId3">
            <a:alphaModFix/>
          </a:blip>
          <a:stretch>
            <a:fillRect/>
          </a:stretch>
        </p:blipFill>
        <p:spPr>
          <a:xfrm>
            <a:off y="2641600" x="508000"/>
            <a:ext cy="4413250" cx="7344825"/>
          </a:xfrm>
          <a:prstGeom prst="rect">
            <a:avLst/>
          </a:prstGeom>
          <a:noFill/>
          <a:ln>
            <a:noFill/>
          </a:ln>
        </p:spPr>
      </p:pic>
      <p:pic>
        <p:nvPicPr>
          <p:cNvPr id="209" name="Shape 209"/>
          <p:cNvPicPr preferRelativeResize="0"/>
          <p:nvPr/>
        </p:nvPicPr>
        <p:blipFill>
          <a:blip r:embed="rId4">
            <a:alphaModFix/>
          </a:blip>
          <a:stretch>
            <a:fillRect/>
          </a:stretch>
        </p:blipFill>
        <p:spPr>
          <a:xfrm>
            <a:off y="2946400" x="6604000"/>
            <a:ext cy="2539974" cx="3386649"/>
          </a:xfrm>
          <a:prstGeom prst="rect">
            <a:avLst/>
          </a:prstGeom>
          <a:noFill/>
          <a:ln>
            <a:noFill/>
          </a:ln>
        </p:spPr>
      </p:pic>
      <p:sp>
        <p:nvSpPr>
          <p:cNvPr id="210" name="Shape 210"/>
          <p:cNvSpPr txBox="1"/>
          <p:nvPr/>
        </p:nvSpPr>
        <p:spPr>
          <a:xfrm>
            <a:off y="5791200" x="6807200"/>
            <a:ext cy="846675" cx="2879099"/>
          </a:xfrm>
          <a:prstGeom prst="rect">
            <a:avLst/>
          </a:prstGeom>
          <a:solidFill>
            <a:srgbClr val="F3F3F3"/>
          </a:solidFill>
          <a:ln>
            <a:noFill/>
          </a:ln>
        </p:spPr>
        <p:txBody>
          <a:bodyPr bIns="38100" rIns="38100" lIns="38100" tIns="38100" anchor="t" anchorCtr="0">
            <a:noAutofit/>
          </a:bodyPr>
          <a:lstStyle/>
          <a:p>
            <a:pPr rtl="0">
              <a:lnSpc>
                <a:spcPct val="100000"/>
              </a:lnSpc>
              <a:spcBef>
                <a:spcPts val="0"/>
              </a:spcBef>
              <a:buNone/>
            </a:pPr>
            <a:r>
              <a:rPr u="sng" sz="2400" lang="en-US" i="1">
                <a:solidFill>
                  <a:srgbClr val="0000FF"/>
                </a:solidFill>
                <a:latin typeface="Arial"/>
                <a:ea typeface="Arial"/>
                <a:cs typeface="Arial"/>
                <a:sym typeface="Arial"/>
                <a:hlinkClick r:id="rId5"/>
              </a:rPr>
              <a:t>Case Studies in Keystone Species</a:t>
            </a:r>
          </a:p>
        </p:txBody>
      </p:sp>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4" name="Shape 214"/>
        <p:cNvGrpSpPr/>
        <p:nvPr/>
      </p:nvGrpSpPr>
      <p:grpSpPr>
        <a:xfrm>
          <a:off y="0" x="0"/>
          <a:ext cy="0" cx="0"/>
          <a:chOff y="0" x="0"/>
          <a:chExt cy="0" cx="0"/>
        </a:xfrm>
      </p:grpSpPr>
      <p:pic>
        <p:nvPicPr>
          <p:cNvPr id="215" name="Shape 215"/>
          <p:cNvPicPr preferRelativeResize="0"/>
          <p:nvPr/>
        </p:nvPicPr>
        <p:blipFill>
          <a:blip r:embed="rId3">
            <a:alphaModFix/>
          </a:blip>
          <a:stretch>
            <a:fillRect/>
          </a:stretch>
        </p:blipFill>
        <p:spPr>
          <a:xfrm>
            <a:off y="0" x="3962400"/>
            <a:ext cy="7598824" cx="5630324"/>
          </a:xfrm>
          <a:prstGeom prst="rect">
            <a:avLst/>
          </a:prstGeom>
          <a:noFill/>
          <a:ln>
            <a:noFill/>
          </a:ln>
        </p:spPr>
      </p:pic>
      <p:sp>
        <p:nvSpPr>
          <p:cNvPr id="216" name="Shape 216"/>
          <p:cNvSpPr txBox="1"/>
          <p:nvPr/>
        </p:nvSpPr>
        <p:spPr>
          <a:xfrm>
            <a:off y="406625" x="100950"/>
            <a:ext cy="6757324" cx="4083175"/>
          </a:xfrm>
          <a:prstGeom prst="rect">
            <a:avLst/>
          </a:prstGeom>
          <a:noFill/>
          <a:ln>
            <a:noFill/>
          </a:ln>
        </p:spPr>
        <p:txBody>
          <a:bodyPr bIns="38100" rIns="38100" lIns="38100" tIns="38100" anchor="t" anchorCtr="0">
            <a:noAutofit/>
          </a:bodyPr>
          <a:lstStyle/>
          <a:p>
            <a:pPr rtl="0">
              <a:lnSpc>
                <a:spcPct val="100000"/>
              </a:lnSpc>
              <a:spcBef>
                <a:spcPts val="0"/>
              </a:spcBef>
              <a:buNone/>
            </a:pPr>
            <a:r>
              <a:rPr sz="2400" lang="en-US">
                <a:solidFill>
                  <a:srgbClr val="000000"/>
                </a:solidFill>
                <a:latin typeface="Arial"/>
                <a:ea typeface="Arial"/>
                <a:cs typeface="Arial"/>
                <a:sym typeface="Arial"/>
              </a:rPr>
              <a:t>Carnivorous starfish </a:t>
            </a:r>
            <a:r>
              <a:rPr sz="2400" lang="en-US" i="1">
                <a:solidFill>
                  <a:srgbClr val="000000"/>
                </a:solidFill>
                <a:latin typeface="Arial"/>
                <a:ea typeface="Arial"/>
                <a:cs typeface="Arial"/>
                <a:sym typeface="Arial"/>
              </a:rPr>
              <a:t>Pisaster ochracceus</a:t>
            </a:r>
            <a:r>
              <a:rPr sz="2400" lang="en-US">
                <a:solidFill>
                  <a:srgbClr val="000000"/>
                </a:solidFill>
                <a:latin typeface="Arial"/>
                <a:ea typeface="Arial"/>
                <a:cs typeface="Arial"/>
                <a:sym typeface="Arial"/>
              </a:rPr>
              <a:t>, played a key role in maintaining the balance of all other species in the community. Paine observed that if Pisaster ochracceus was removed from the community, the populations of two mussel species within the community grew unchecked. Without a predator to control their numbers, the mussels soon took over the community and crowded out other species, greatly reduced the community's diversity. </a:t>
            </a:r>
          </a:p>
        </p:txBody>
      </p:sp>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0" name="Shape 220"/>
        <p:cNvGrpSpPr/>
        <p:nvPr/>
      </p:nvGrpSpPr>
      <p:grpSpPr>
        <a:xfrm>
          <a:off y="0" x="0"/>
          <a:ext cy="0" cx="0"/>
          <a:chOff y="0" x="0"/>
          <a:chExt cy="0" cx="0"/>
        </a:xfrm>
      </p:grpSpPr>
      <p:sp>
        <p:nvSpPr>
          <p:cNvPr id="221" name="Shape 221"/>
          <p:cNvSpPr txBox="1"/>
          <p:nvPr>
            <p:ph type="title"/>
          </p:nvPr>
        </p:nvSpPr>
        <p:spPr>
          <a:xfrm>
            <a:off y="298250" x="305225"/>
            <a:ext cy="984874" cx="9342774"/>
          </a:xfrm>
          <a:prstGeom prst="rect">
            <a:avLst/>
          </a:prstGeom>
        </p:spPr>
        <p:txBody>
          <a:bodyPr bIns="38100" rIns="38100" lIns="38100" tIns="38100" anchor="t" anchorCtr="0">
            <a:noAutofit/>
          </a:bodyPr>
          <a:lstStyle/>
          <a:p>
            <a:pPr rtl="0">
              <a:lnSpc>
                <a:spcPct val="100000"/>
              </a:lnSpc>
              <a:spcBef>
                <a:spcPts val="0"/>
              </a:spcBef>
              <a:buNone/>
            </a:pPr>
            <a:r>
              <a:rPr sz="4266" lang="en-US">
                <a:solidFill>
                  <a:srgbClr val="000000"/>
                </a:solidFill>
                <a:latin typeface="Arial"/>
                <a:ea typeface="Arial"/>
                <a:cs typeface="Arial"/>
                <a:sym typeface="Arial"/>
              </a:rPr>
              <a:t>Invasive and Parasitic Species</a:t>
            </a:r>
          </a:p>
          <a:p>
            <a:pPr rtl="0">
              <a:lnSpc>
                <a:spcPct val="100000"/>
              </a:lnSpc>
              <a:spcBef>
                <a:spcPts val="0"/>
              </a:spcBef>
              <a:buNone/>
            </a:pPr>
            <a:r>
              <a:rPr sz="4266" lang="en-US">
                <a:solidFill>
                  <a:srgbClr val="000000"/>
                </a:solidFill>
                <a:latin typeface="Arial"/>
                <a:ea typeface="Arial"/>
                <a:cs typeface="Arial"/>
                <a:sym typeface="Arial"/>
              </a:rPr>
              <a:t> </a:t>
            </a:r>
          </a:p>
          <a:p>
            <a:pPr rtl="0">
              <a:lnSpc>
                <a:spcPct val="100000"/>
              </a:lnSpc>
              <a:spcBef>
                <a:spcPts val="0"/>
              </a:spcBef>
              <a:buNone/>
            </a:pPr>
            <a:r>
              <a:t/>
            </a:r>
            <a:endParaRPr sz="4266">
              <a:solidFill>
                <a:srgbClr val="000000"/>
              </a:solidFill>
              <a:latin typeface="Arial"/>
              <a:ea typeface="Arial"/>
              <a:cs typeface="Arial"/>
              <a:sym typeface="Arial"/>
            </a:endParaRPr>
          </a:p>
          <a:p>
            <a:pPr rtl="0">
              <a:lnSpc>
                <a:spcPct val="100000"/>
              </a:lnSpc>
              <a:spcBef>
                <a:spcPts val="0"/>
              </a:spcBef>
              <a:buNone/>
            </a:pPr>
            <a:r>
              <a:rPr sz="4266" lang="en-US">
                <a:solidFill>
                  <a:srgbClr val="000000"/>
                </a:solidFill>
                <a:latin typeface="Arial"/>
                <a:ea typeface="Arial"/>
                <a:cs typeface="Arial"/>
                <a:sym typeface="Arial"/>
              </a:rPr>
              <a:t>1</a:t>
            </a:r>
          </a:p>
        </p:txBody>
      </p:sp>
      <p:sp>
        <p:nvSpPr>
          <p:cNvPr id="222" name="Shape 222"/>
          <p:cNvSpPr txBox="1"/>
          <p:nvPr/>
        </p:nvSpPr>
        <p:spPr>
          <a:xfrm>
            <a:off y="1434100" x="415225"/>
            <a:ext cy="4006275" cx="8478150"/>
          </a:xfrm>
          <a:prstGeom prst="rect">
            <a:avLst/>
          </a:prstGeom>
          <a:noFill/>
          <a:ln>
            <a:noFill/>
          </a:ln>
        </p:spPr>
        <p:txBody>
          <a:bodyPr bIns="38100" rIns="38100" lIns="38100" tIns="38100" anchor="t" anchorCtr="0">
            <a:noAutofit/>
          </a:bodyPr>
          <a:lstStyle/>
          <a:p>
            <a:pPr rtl="0">
              <a:lnSpc>
                <a:spcPct val="100000"/>
              </a:lnSpc>
              <a:spcBef>
                <a:spcPts val="0"/>
              </a:spcBef>
              <a:buNone/>
            </a:pPr>
            <a:r>
              <a:rPr sz="2666" lang="en-US">
                <a:solidFill>
                  <a:srgbClr val="000000"/>
                </a:solidFill>
                <a:latin typeface="Arial"/>
                <a:ea typeface="Arial"/>
                <a:cs typeface="Arial"/>
                <a:sym typeface="Arial"/>
              </a:rPr>
              <a:t>The interesting cases of:</a:t>
            </a:r>
          </a:p>
          <a:p>
            <a:pPr rtl="0">
              <a:lnSpc>
                <a:spcPct val="100000"/>
              </a:lnSpc>
              <a:spcBef>
                <a:spcPts val="0"/>
              </a:spcBef>
              <a:buNone/>
            </a:pPr>
            <a:r>
              <a:t/>
            </a:r>
            <a:endParaRPr sz="2666">
              <a:solidFill>
                <a:srgbClr val="000000"/>
              </a:solidFill>
              <a:latin typeface="Arial"/>
              <a:ea typeface="Arial"/>
              <a:cs typeface="Arial"/>
              <a:sym typeface="Arial"/>
            </a:endParaRPr>
          </a:p>
          <a:p>
            <a:pPr rtl="0">
              <a:lnSpc>
                <a:spcPct val="100000"/>
              </a:lnSpc>
              <a:spcBef>
                <a:spcPts val="0"/>
              </a:spcBef>
              <a:buNone/>
            </a:pPr>
            <a:r>
              <a:rPr sz="2666" lang="en-US">
                <a:solidFill>
                  <a:srgbClr val="000000"/>
                </a:solidFill>
                <a:latin typeface="Arial"/>
                <a:ea typeface="Arial"/>
                <a:cs typeface="Arial"/>
                <a:sym typeface="Arial"/>
              </a:rPr>
              <a:t>1.  Cuckoo and Cowbirds</a:t>
            </a:r>
            <a:br>
              <a:rPr sz="2666" lang="en-US">
                <a:solidFill>
                  <a:srgbClr val="000000"/>
                </a:solidFill>
                <a:latin typeface="Arial"/>
                <a:ea typeface="Arial"/>
                <a:cs typeface="Arial"/>
                <a:sym typeface="Arial"/>
              </a:rPr>
            </a:br>
            <a:r>
              <a:rPr sz="2666" lang="en-US">
                <a:solidFill>
                  <a:srgbClr val="000000"/>
                </a:solidFill>
                <a:latin typeface="Arial"/>
                <a:ea typeface="Arial"/>
                <a:cs typeface="Arial"/>
                <a:sym typeface="Arial"/>
              </a:rPr>
              <a:t>2.  Kudzu</a:t>
            </a:r>
          </a:p>
          <a:p>
            <a:pPr rtl="0">
              <a:lnSpc>
                <a:spcPct val="100000"/>
              </a:lnSpc>
              <a:spcBef>
                <a:spcPts val="0"/>
              </a:spcBef>
              <a:buNone/>
            </a:pPr>
            <a:r>
              <a:rPr sz="2666" lang="en-US">
                <a:solidFill>
                  <a:srgbClr val="000000"/>
                </a:solidFill>
                <a:latin typeface="Arial"/>
                <a:ea typeface="Arial"/>
                <a:cs typeface="Arial"/>
                <a:sym typeface="Arial"/>
              </a:rPr>
              <a:t>3.  Asian Carp</a:t>
            </a:r>
          </a:p>
          <a:p>
            <a:pPr rtl="0">
              <a:lnSpc>
                <a:spcPct val="100000"/>
              </a:lnSpc>
              <a:spcBef>
                <a:spcPts val="0"/>
              </a:spcBef>
              <a:buNone/>
            </a:pPr>
            <a:r>
              <a:rPr sz="2666" lang="en-US">
                <a:solidFill>
                  <a:srgbClr val="000000"/>
                </a:solidFill>
                <a:latin typeface="Arial"/>
                <a:ea typeface="Arial"/>
                <a:cs typeface="Arial"/>
                <a:sym typeface="Arial"/>
              </a:rPr>
              <a:t>4.  Snakehead catfish</a:t>
            </a:r>
          </a:p>
          <a:p>
            <a:pPr rtl="0">
              <a:lnSpc>
                <a:spcPct val="100000"/>
              </a:lnSpc>
              <a:spcBef>
                <a:spcPts val="0"/>
              </a:spcBef>
              <a:buNone/>
            </a:pPr>
            <a:r>
              <a:rPr sz="2666" lang="en-US">
                <a:solidFill>
                  <a:srgbClr val="000000"/>
                </a:solidFill>
                <a:latin typeface="Arial"/>
                <a:ea typeface="Arial"/>
                <a:cs typeface="Arial"/>
                <a:sym typeface="Arial"/>
              </a:rPr>
              <a:t>5.  Zebra mussels</a:t>
            </a:r>
          </a:p>
          <a:p>
            <a:pPr rtl="0">
              <a:lnSpc>
                <a:spcPct val="100000"/>
              </a:lnSpc>
              <a:spcBef>
                <a:spcPts val="0"/>
              </a:spcBef>
              <a:buNone/>
            </a:pPr>
            <a:r>
              <a:t/>
            </a:r>
            <a:endParaRPr sz="2666">
              <a:solidFill>
                <a:srgbClr val="000000"/>
              </a:solidFill>
              <a:latin typeface="Arial"/>
              <a:ea typeface="Arial"/>
              <a:cs typeface="Arial"/>
              <a:sym typeface="Arial"/>
            </a:endParaRPr>
          </a:p>
          <a:p>
            <a:pPr rtl="0">
              <a:lnSpc>
                <a:spcPct val="100000"/>
              </a:lnSpc>
              <a:spcBef>
                <a:spcPts val="0"/>
              </a:spcBef>
              <a:buNone/>
            </a:pPr>
            <a:r>
              <a:rPr sz="2666" lang="en-US">
                <a:solidFill>
                  <a:srgbClr val="000000"/>
                </a:solidFill>
                <a:latin typeface="Arial"/>
                <a:ea typeface="Arial"/>
                <a:cs typeface="Arial"/>
                <a:sym typeface="Arial"/>
              </a:rPr>
              <a:t>*Each of these have a negative impact on the environment.</a:t>
            </a:r>
          </a:p>
        </p:txBody>
      </p:sp>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6" name="Shape 226"/>
        <p:cNvGrpSpPr/>
        <p:nvPr/>
      </p:nvGrpSpPr>
      <p:grpSpPr>
        <a:xfrm>
          <a:off y="0" x="0"/>
          <a:ext cy="0" cx="0"/>
          <a:chOff y="0" x="0"/>
          <a:chExt cy="0" cx="0"/>
        </a:xfrm>
      </p:grpSpPr>
      <p:pic>
        <p:nvPicPr>
          <p:cNvPr id="227" name="Shape 227"/>
          <p:cNvPicPr preferRelativeResize="0"/>
          <p:nvPr/>
        </p:nvPicPr>
        <p:blipFill>
          <a:blip r:embed="rId3">
            <a:alphaModFix/>
          </a:blip>
          <a:stretch>
            <a:fillRect/>
          </a:stretch>
        </p:blipFill>
        <p:spPr>
          <a:xfrm>
            <a:off y="0" x="1227650"/>
            <a:ext cy="7620000" cx="7704650"/>
          </a:xfrm>
          <a:prstGeom prst="rect">
            <a:avLst/>
          </a:prstGeom>
          <a:noFill/>
          <a:ln>
            <a:noFill/>
          </a:ln>
        </p:spPr>
      </p:pic>
      <p:sp>
        <p:nvSpPr>
          <p:cNvPr id="228" name="Shape 228"/>
          <p:cNvSpPr txBox="1"/>
          <p:nvPr>
            <p:ph type="title"/>
          </p:nvPr>
        </p:nvSpPr>
        <p:spPr>
          <a:xfrm>
            <a:off y="51150" x="102300"/>
            <a:ext cy="1648224" cx="6221574"/>
          </a:xfrm>
          <a:prstGeom prst="rect">
            <a:avLst/>
          </a:prstGeom>
          <a:noFill/>
          <a:ln>
            <a:noFill/>
          </a:ln>
        </p:spPr>
        <p:txBody>
          <a:bodyPr bIns="38100" rIns="38100" lIns="38100" tIns="38100" anchor="ctr" anchorCtr="0">
            <a:noAutofit/>
          </a:bodyPr>
          <a:lstStyle/>
          <a:p>
            <a:pPr rtl="0">
              <a:lnSpc>
                <a:spcPct val="100000"/>
              </a:lnSpc>
              <a:spcBef>
                <a:spcPts val="0"/>
              </a:spcBef>
              <a:buNone/>
            </a:pPr>
            <a:r>
              <a:rPr sz="2666" lang="en-US">
                <a:solidFill>
                  <a:srgbClr val="000000"/>
                </a:solidFill>
                <a:latin typeface="Arial"/>
                <a:ea typeface="Arial"/>
                <a:cs typeface="Arial"/>
                <a:sym typeface="Arial"/>
              </a:rPr>
              <a:t>Parasitic Bird? </a:t>
            </a:r>
            <a:br>
              <a:rPr sz="2666" lang="en-US">
                <a:solidFill>
                  <a:srgbClr val="000000"/>
                </a:solidFill>
                <a:latin typeface="Arial"/>
                <a:ea typeface="Arial"/>
                <a:cs typeface="Arial"/>
                <a:sym typeface="Arial"/>
              </a:rPr>
            </a:br>
            <a:br>
              <a:rPr sz="2666" lang="en-US">
                <a:solidFill>
                  <a:srgbClr val="000000"/>
                </a:solidFill>
                <a:latin typeface="Arial"/>
                <a:ea typeface="Arial"/>
                <a:cs typeface="Arial"/>
                <a:sym typeface="Arial"/>
              </a:rPr>
            </a:br>
            <a:r>
              <a:rPr sz="2666" lang="en-US">
                <a:solidFill>
                  <a:srgbClr val="000000"/>
                </a:solidFill>
                <a:latin typeface="Arial"/>
                <a:ea typeface="Arial"/>
                <a:cs typeface="Arial"/>
                <a:sym typeface="Arial"/>
              </a:rPr>
              <a:t>Cowbirds (and cuckoos) lay their eggs in other bird’s nests.</a:t>
            </a:r>
          </a:p>
        </p:txBody>
      </p:sp>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2" name="Shape 232"/>
        <p:cNvGrpSpPr/>
        <p:nvPr/>
      </p:nvGrpSpPr>
      <p:grpSpPr>
        <a:xfrm>
          <a:off y="0" x="0"/>
          <a:ext cy="0" cx="0"/>
          <a:chOff y="0" x="0"/>
          <a:chExt cy="0" cx="0"/>
        </a:xfrm>
      </p:grpSpPr>
      <p:sp>
        <p:nvSpPr>
          <p:cNvPr id="233" name="Shape 233"/>
          <p:cNvSpPr txBox="1"/>
          <p:nvPr>
            <p:ph type="title"/>
          </p:nvPr>
        </p:nvSpPr>
        <p:spPr>
          <a:xfrm>
            <a:off y="1913800" x="356300"/>
            <a:ext cy="427006" cx="2062324"/>
          </a:xfrm>
          <a:prstGeom prst="rect">
            <a:avLst/>
          </a:prstGeom>
          <a:noFill/>
          <a:ln>
            <a:noFill/>
          </a:ln>
        </p:spPr>
        <p:txBody>
          <a:bodyPr bIns="38100" rIns="38100" lIns="38100" tIns="38100" anchor="ctr" anchorCtr="0">
            <a:noAutofit/>
          </a:bodyPr>
          <a:lstStyle/>
          <a:p>
            <a:pPr algn="l" marR="0" indent="0" marL="0">
              <a:lnSpc>
                <a:spcPct val="120138"/>
              </a:lnSpc>
              <a:spcBef>
                <a:spcPts val="0"/>
              </a:spcBef>
              <a:spcAft>
                <a:spcPts val="0"/>
              </a:spcAft>
              <a:buNone/>
            </a:pPr>
            <a:r>
              <a:rPr sz="2000" lang="en-US">
                <a:solidFill>
                  <a:srgbClr val="000000"/>
                </a:solidFill>
                <a:latin typeface="Arial"/>
                <a:ea typeface="Arial"/>
                <a:cs typeface="Arial"/>
                <a:sym typeface="Arial"/>
              </a:rPr>
              <a:t>Kudzu</a:t>
            </a:r>
          </a:p>
        </p:txBody>
      </p:sp>
      <p:sp>
        <p:nvSpPr>
          <p:cNvPr id="234" name="Shape 234"/>
          <p:cNvSpPr txBox="1"/>
          <p:nvPr/>
        </p:nvSpPr>
        <p:spPr>
          <a:xfrm>
            <a:off y="389800" x="271625"/>
            <a:ext cy="589475" cx="7830250"/>
          </a:xfrm>
          <a:prstGeom prst="rect">
            <a:avLst/>
          </a:prstGeom>
          <a:noFill/>
          <a:ln>
            <a:noFill/>
          </a:ln>
        </p:spPr>
        <p:txBody>
          <a:bodyPr bIns="38100" rIns="38100" lIns="38100" tIns="38100" anchor="t" anchorCtr="0">
            <a:noAutofit/>
          </a:bodyPr>
          <a:lstStyle/>
          <a:p>
            <a:pPr algn="l" marR="0" indent="0" marL="0">
              <a:lnSpc>
                <a:spcPct val="120000"/>
              </a:lnSpc>
              <a:spcBef>
                <a:spcPts val="0"/>
              </a:spcBef>
              <a:spcAft>
                <a:spcPts val="0"/>
              </a:spcAft>
              <a:buNone/>
            </a:pPr>
            <a:r>
              <a:rPr sz="3333" lang="en-US">
                <a:solidFill>
                  <a:srgbClr val="000000"/>
                </a:solidFill>
                <a:latin typeface="Arial"/>
                <a:ea typeface="Arial"/>
                <a:cs typeface="Arial"/>
                <a:sym typeface="Arial"/>
              </a:rPr>
              <a:t>Invasive Species (exotics)</a:t>
            </a:r>
          </a:p>
        </p:txBody>
      </p:sp>
      <p:pic>
        <p:nvPicPr>
          <p:cNvPr id="235" name="Shape 235"/>
          <p:cNvPicPr preferRelativeResize="0"/>
          <p:nvPr/>
        </p:nvPicPr>
        <p:blipFill>
          <a:blip r:embed="rId3">
            <a:alphaModFix/>
          </a:blip>
          <a:stretch>
            <a:fillRect/>
          </a:stretch>
        </p:blipFill>
        <p:spPr>
          <a:xfrm>
            <a:off y="2286000" x="2286000"/>
            <a:ext cy="4688399" cx="7059074"/>
          </a:xfrm>
          <a:prstGeom prst="rect">
            <a:avLst/>
          </a:prstGeom>
          <a:noFill/>
          <a:ln>
            <a:noFill/>
          </a:ln>
        </p:spPr>
      </p:pic>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9" name="Shape 239"/>
        <p:cNvGrpSpPr/>
        <p:nvPr/>
      </p:nvGrpSpPr>
      <p:grpSpPr>
        <a:xfrm>
          <a:off y="0" x="0"/>
          <a:ext cy="0" cx="0"/>
          <a:chOff y="0" x="0"/>
          <a:chExt cy="0" cx="0"/>
        </a:xfrm>
      </p:grpSpPr>
      <p:sp>
        <p:nvSpPr>
          <p:cNvPr id="240" name="Shape 240"/>
          <p:cNvSpPr txBox="1"/>
          <p:nvPr/>
        </p:nvSpPr>
        <p:spPr>
          <a:xfrm>
            <a:off y="609600" x="304800"/>
            <a:ext cy="684825" cx="5883499"/>
          </a:xfrm>
          <a:prstGeom prst="rect">
            <a:avLst/>
          </a:prstGeom>
          <a:noFill/>
          <a:ln>
            <a:noFill/>
          </a:ln>
        </p:spPr>
        <p:txBody>
          <a:bodyPr bIns="38100" rIns="38100" lIns="38100" tIns="38100" anchor="t" anchorCtr="0">
            <a:noAutofit/>
          </a:bodyPr>
          <a:lstStyle/>
          <a:p>
            <a:pPr rtl="0">
              <a:lnSpc>
                <a:spcPct val="100000"/>
              </a:lnSpc>
              <a:spcBef>
                <a:spcPts val="0"/>
              </a:spcBef>
              <a:buNone/>
            </a:pPr>
            <a:r>
              <a:rPr u="sng" sz="2666" lang="en-US">
                <a:solidFill>
                  <a:srgbClr val="0000FF"/>
                </a:solidFill>
                <a:latin typeface="Arial"/>
                <a:ea typeface="Arial"/>
                <a:cs typeface="Arial"/>
                <a:sym typeface="Arial"/>
                <a:hlinkClick r:id="rId3"/>
              </a:rPr>
              <a:t>Asian Carp in the Mississippi (Video)</a:t>
            </a:r>
          </a:p>
        </p:txBody>
      </p:sp>
      <p:sp>
        <p:nvSpPr>
          <p:cNvPr id="241" name="Shape 241"/>
          <p:cNvSpPr txBox="1"/>
          <p:nvPr/>
        </p:nvSpPr>
        <p:spPr>
          <a:xfrm>
            <a:off y="1524000" x="711200"/>
            <a:ext cy="4835949" cx="5161649"/>
          </a:xfrm>
          <a:prstGeom prst="rect">
            <a:avLst/>
          </a:prstGeom>
          <a:noFill/>
          <a:ln>
            <a:noFill/>
          </a:ln>
        </p:spPr>
        <p:txBody>
          <a:bodyPr bIns="38100" rIns="38100" lIns="38100" tIns="38100" anchor="t" anchorCtr="0">
            <a:noAutofit/>
          </a:bodyPr>
          <a:lstStyle/>
          <a:p>
            <a:pPr rtl="0">
              <a:lnSpc>
                <a:spcPct val="100000"/>
              </a:lnSpc>
              <a:spcBef>
                <a:spcPts val="0"/>
              </a:spcBef>
              <a:buNone/>
            </a:pPr>
            <a:r>
              <a:rPr sz="1600" lang="en-US">
                <a:solidFill>
                  <a:srgbClr val="000000"/>
                </a:solidFill>
                <a:latin typeface="Arial"/>
                <a:ea typeface="Arial"/>
                <a:cs typeface="Arial"/>
                <a:sym typeface="Arial"/>
              </a:rPr>
              <a:t>The problem being addressed is that the Asian Carp have started to take over the rivers and subsidiaries of our nations waterways.  The Carp are voracious feeders that feed mostly on plankton.  The problem with this is that the young offspring of the fish native to the rivers also feed on mostly plankton.  If the carp are eating most of the plankton then it leaves very little for the offspring of native fish to feed on and they basically die of starvation.  This means the carp are threatening the entire ecosystem of the riverways.</a:t>
            </a:r>
          </a:p>
          <a:p>
            <a:pPr rtl="0">
              <a:lnSpc>
                <a:spcPct val="100000"/>
              </a:lnSpc>
              <a:spcBef>
                <a:spcPts val="0"/>
              </a:spcBef>
              <a:buNone/>
            </a:pPr>
            <a:r>
              <a:rPr sz="1600" lang="en-US">
                <a:solidFill>
                  <a:srgbClr val="000000"/>
                </a:solidFill>
                <a:latin typeface="Arial"/>
                <a:ea typeface="Arial"/>
                <a:cs typeface="Arial"/>
                <a:sym typeface="Arial"/>
              </a:rPr>
              <a:t> </a:t>
            </a:r>
          </a:p>
          <a:p>
            <a:pPr rtl="0">
              <a:lnSpc>
                <a:spcPct val="100000"/>
              </a:lnSpc>
              <a:spcBef>
                <a:spcPts val="0"/>
              </a:spcBef>
              <a:buNone/>
            </a:pPr>
            <a:r>
              <a:rPr sz="1466" lang="en-US">
                <a:solidFill>
                  <a:srgbClr val="000000"/>
                </a:solidFill>
                <a:latin typeface="Arial"/>
                <a:ea typeface="Arial"/>
                <a:cs typeface="Arial"/>
                <a:sym typeface="Arial"/>
              </a:rPr>
              <a:t>Source:  </a:t>
            </a:r>
            <a:r>
              <a:rPr u="sng" sz="1466" lang="en-US">
                <a:solidFill>
                  <a:srgbClr val="0000FF"/>
                </a:solidFill>
                <a:latin typeface="Arial"/>
                <a:ea typeface="Arial"/>
                <a:cs typeface="Arial"/>
                <a:sym typeface="Arial"/>
                <a:hlinkClick r:id="rId4"/>
              </a:rPr>
              <a:t>http://asiancarp.net/dasblog/2009/1 /23/TheProblem.aspx</a:t>
            </a:r>
            <a:r>
              <a:rPr sz="1466" lang="en-US">
                <a:solidFill>
                  <a:srgbClr val="000000"/>
                </a:solidFill>
                <a:latin typeface="Arial"/>
                <a:ea typeface="Arial"/>
                <a:cs typeface="Arial"/>
                <a:sym typeface="Arial"/>
              </a:rPr>
              <a:t> </a:t>
            </a:r>
          </a:p>
        </p:txBody>
      </p:sp>
      <p:pic>
        <p:nvPicPr>
          <p:cNvPr id="242" name="Shape 242"/>
          <p:cNvPicPr preferRelativeResize="0"/>
          <p:nvPr/>
        </p:nvPicPr>
        <p:blipFill>
          <a:blip r:embed="rId5">
            <a:alphaModFix/>
          </a:blip>
          <a:stretch>
            <a:fillRect/>
          </a:stretch>
        </p:blipFill>
        <p:spPr>
          <a:xfrm>
            <a:off y="1422375" x="6096000"/>
            <a:ext cy="3160600" cx="3665475"/>
          </a:xfrm>
          <a:prstGeom prst="rect">
            <a:avLst/>
          </a:prstGeom>
          <a:noFill/>
          <a:ln>
            <a:noFill/>
          </a:ln>
        </p:spPr>
      </p:pic>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6" name="Shape 246"/>
        <p:cNvGrpSpPr/>
        <p:nvPr/>
      </p:nvGrpSpPr>
      <p:grpSpPr>
        <a:xfrm>
          <a:off y="0" x="0"/>
          <a:ext cy="0" cx="0"/>
          <a:chOff y="0" x="0"/>
          <a:chExt cy="0" cx="0"/>
        </a:xfrm>
      </p:grpSpPr>
      <p:sp>
        <p:nvSpPr>
          <p:cNvPr id="247" name="Shape 247"/>
          <p:cNvSpPr txBox="1"/>
          <p:nvPr>
            <p:ph type="title"/>
          </p:nvPr>
        </p:nvSpPr>
        <p:spPr>
          <a:xfrm>
            <a:off y="4673575" x="5283200"/>
            <a:ext cy="713624" cx="3499675"/>
          </a:xfrm>
          <a:prstGeom prst="rect">
            <a:avLst/>
          </a:prstGeom>
          <a:noFill/>
          <a:ln>
            <a:noFill/>
          </a:ln>
        </p:spPr>
        <p:txBody>
          <a:bodyPr bIns="38100" rIns="38100" lIns="38100" tIns="38100" anchor="ctr" anchorCtr="0">
            <a:noAutofit/>
          </a:bodyPr>
          <a:lstStyle/>
          <a:p>
            <a:pPr rtl="0">
              <a:lnSpc>
                <a:spcPct val="100000"/>
              </a:lnSpc>
              <a:spcBef>
                <a:spcPts val="0"/>
              </a:spcBef>
              <a:buNone/>
            </a:pPr>
            <a:r>
              <a:rPr sz="2933" lang="en-US">
                <a:solidFill>
                  <a:srgbClr val="000000"/>
                </a:solidFill>
                <a:latin typeface="Arial"/>
                <a:ea typeface="Arial"/>
                <a:cs typeface="Arial"/>
                <a:sym typeface="Arial"/>
              </a:rPr>
              <a:t>Snakehead Catfish</a:t>
            </a:r>
          </a:p>
        </p:txBody>
      </p:sp>
      <p:pic>
        <p:nvPicPr>
          <p:cNvPr id="248" name="Shape 248"/>
          <p:cNvPicPr preferRelativeResize="0"/>
          <p:nvPr/>
        </p:nvPicPr>
        <p:blipFill>
          <a:blip r:embed="rId3">
            <a:alphaModFix/>
          </a:blip>
          <a:stretch>
            <a:fillRect/>
          </a:stretch>
        </p:blipFill>
        <p:spPr>
          <a:xfrm>
            <a:off y="812800" x="3860800"/>
            <a:ext cy="4233324" cx="5651500"/>
          </a:xfrm>
          <a:prstGeom prst="rect">
            <a:avLst/>
          </a:prstGeom>
          <a:noFill/>
          <a:ln>
            <a:noFill/>
          </a:ln>
        </p:spPr>
      </p:pic>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2" name="Shape 252"/>
        <p:cNvGrpSpPr/>
        <p:nvPr/>
      </p:nvGrpSpPr>
      <p:grpSpPr>
        <a:xfrm>
          <a:off y="0" x="0"/>
          <a:ext cy="0" cx="0"/>
          <a:chOff y="0" x="0"/>
          <a:chExt cy="0" cx="0"/>
        </a:xfrm>
      </p:grpSpPr>
      <p:sp>
        <p:nvSpPr>
          <p:cNvPr id="253" name="Shape 253"/>
          <p:cNvSpPr txBox="1"/>
          <p:nvPr>
            <p:ph type="title"/>
          </p:nvPr>
        </p:nvSpPr>
        <p:spPr>
          <a:xfrm>
            <a:off y="51150" x="102300"/>
            <a:ext cy="329672" cx="4612899"/>
          </a:xfrm>
          <a:prstGeom prst="rect">
            <a:avLst/>
          </a:prstGeom>
          <a:noFill/>
          <a:ln>
            <a:noFill/>
          </a:ln>
        </p:spPr>
        <p:txBody>
          <a:bodyPr bIns="38100" rIns="38100" lIns="38100" tIns="38100" anchor="ctr" anchorCtr="0">
            <a:noAutofit/>
          </a:bodyPr>
          <a:lstStyle/>
          <a:p>
            <a:pPr algn="l" marR="0" indent="0" marL="0">
              <a:lnSpc>
                <a:spcPct val="120192"/>
              </a:lnSpc>
              <a:spcBef>
                <a:spcPts val="0"/>
              </a:spcBef>
              <a:spcAft>
                <a:spcPts val="0"/>
              </a:spcAft>
              <a:buNone/>
            </a:pPr>
            <a:r>
              <a:rPr sz="1444" lang="en-US">
                <a:solidFill>
                  <a:srgbClr val="000000"/>
                </a:solidFill>
                <a:latin typeface="Arial"/>
                <a:ea typeface="Arial"/>
                <a:cs typeface="Arial"/>
                <a:sym typeface="Arial"/>
              </a:rPr>
              <a:t>Zebra Mussels in the Great Lakes</a:t>
            </a:r>
          </a:p>
        </p:txBody>
      </p:sp>
      <p:pic>
        <p:nvPicPr>
          <p:cNvPr id="254" name="Shape 254"/>
          <p:cNvPicPr preferRelativeResize="0"/>
          <p:nvPr/>
        </p:nvPicPr>
        <p:blipFill>
          <a:blip r:embed="rId3">
            <a:alphaModFix/>
          </a:blip>
          <a:stretch>
            <a:fillRect/>
          </a:stretch>
        </p:blipFill>
        <p:spPr>
          <a:xfrm>
            <a:off y="169325" x="4318000"/>
            <a:ext cy="6000750" cx="5736149"/>
          </a:xfrm>
          <a:prstGeom prst="rect">
            <a:avLst/>
          </a:prstGeom>
          <a:noFill/>
          <a:ln>
            <a:noFill/>
          </a:ln>
        </p:spPr>
      </p:pic>
      <p:pic>
        <p:nvPicPr>
          <p:cNvPr id="255" name="Shape 255"/>
          <p:cNvPicPr preferRelativeResize="0"/>
          <p:nvPr/>
        </p:nvPicPr>
        <p:blipFill>
          <a:blip r:embed="rId4">
            <a:alphaModFix/>
          </a:blip>
          <a:stretch>
            <a:fillRect/>
          </a:stretch>
        </p:blipFill>
        <p:spPr>
          <a:xfrm>
            <a:off y="3810000" x="169325"/>
            <a:ext cy="3682975" cx="4910650"/>
          </a:xfrm>
          <a:prstGeom prst="rect">
            <a:avLst/>
          </a:prstGeom>
          <a:noFill/>
          <a:ln>
            <a:noFill/>
          </a:ln>
        </p:spPr>
      </p:pic>
      <p:pic>
        <p:nvPicPr>
          <p:cNvPr id="256" name="Shape 256"/>
          <p:cNvPicPr preferRelativeResize="0"/>
          <p:nvPr/>
        </p:nvPicPr>
        <p:blipFill>
          <a:blip r:embed="rId5">
            <a:alphaModFix/>
          </a:blip>
          <a:stretch>
            <a:fillRect/>
          </a:stretch>
        </p:blipFill>
        <p:spPr>
          <a:xfrm>
            <a:off y="592650" x="508000"/>
            <a:ext cy="2857500" cx="2942149"/>
          </a:xfrm>
          <a:prstGeom prst="rect">
            <a:avLst/>
          </a:prstGeom>
          <a:noFill/>
          <a:ln>
            <a:noFill/>
          </a:ln>
        </p:spPr>
      </p:pic>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0" name="Shape 260"/>
        <p:cNvGrpSpPr/>
        <p:nvPr/>
      </p:nvGrpSpPr>
      <p:grpSpPr>
        <a:xfrm>
          <a:off y="0" x="0"/>
          <a:ext cy="0" cx="0"/>
          <a:chOff y="0" x="0"/>
          <a:chExt cy="0" cx="0"/>
        </a:xfrm>
      </p:grpSpPr>
      <p:sp>
        <p:nvSpPr>
          <p:cNvPr id="261" name="Shape 261"/>
          <p:cNvSpPr txBox="1"/>
          <p:nvPr>
            <p:ph type="title"/>
          </p:nvPr>
        </p:nvSpPr>
        <p:spPr>
          <a:xfrm>
            <a:off y="51150" x="102300"/>
            <a:ext cy="290965" cx="2062324"/>
          </a:xfrm>
          <a:prstGeom prst="rect">
            <a:avLst/>
          </a:prstGeom>
          <a:noFill/>
          <a:ln>
            <a:noFill/>
          </a:ln>
        </p:spPr>
        <p:txBody>
          <a:bodyPr bIns="38100" rIns="38100" lIns="38100" tIns="38100" anchor="ctr" anchorCtr="0">
            <a:noAutofit/>
          </a:bodyPr>
          <a:lstStyle/>
          <a:p>
            <a:pPr algn="l" marR="0" indent="0" marL="0">
              <a:lnSpc>
                <a:spcPct val="120454"/>
              </a:lnSpc>
              <a:spcBef>
                <a:spcPts val="0"/>
              </a:spcBef>
              <a:spcAft>
                <a:spcPts val="0"/>
              </a:spcAft>
              <a:buNone/>
            </a:pPr>
            <a:r>
              <a:rPr sz="1222" lang="en-US">
                <a:solidFill>
                  <a:srgbClr val="000000"/>
                </a:solidFill>
                <a:latin typeface="Arial"/>
                <a:ea typeface="Arial"/>
                <a:cs typeface="Arial"/>
                <a:sym typeface="Arial"/>
              </a:rPr>
              <a:t>Table 47.1</a:t>
            </a:r>
          </a:p>
        </p:txBody>
      </p:sp>
      <p:pic>
        <p:nvPicPr>
          <p:cNvPr id="262" name="Shape 262"/>
          <p:cNvPicPr preferRelativeResize="0"/>
          <p:nvPr/>
        </p:nvPicPr>
        <p:blipFill>
          <a:blip r:embed="rId3">
            <a:alphaModFix/>
          </a:blip>
          <a:stretch>
            <a:fillRect/>
          </a:stretch>
        </p:blipFill>
        <p:spPr>
          <a:xfrm>
            <a:off y="201075" x="10575"/>
            <a:ext cy="7217825" cx="10138824"/>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 name="Shape 38"/>
        <p:cNvGrpSpPr/>
        <p:nvPr/>
      </p:nvGrpSpPr>
      <p:grpSpPr>
        <a:xfrm>
          <a:off y="0" x="0"/>
          <a:ext cy="0" cx="0"/>
          <a:chOff y="0" x="0"/>
          <a:chExt cy="0" cx="0"/>
        </a:xfrm>
      </p:grpSpPr>
      <p:sp>
        <p:nvSpPr>
          <p:cNvPr id="39" name="Shape 39"/>
          <p:cNvSpPr txBox="1"/>
          <p:nvPr>
            <p:ph type="title"/>
          </p:nvPr>
        </p:nvSpPr>
        <p:spPr>
          <a:xfrm>
            <a:off y="296875" x="361775"/>
            <a:ext cy="1292975" cx="9058799"/>
          </a:xfrm>
          <a:prstGeom prst="rect">
            <a:avLst/>
          </a:prstGeom>
          <a:noFill/>
          <a:ln>
            <a:noFill/>
          </a:ln>
        </p:spPr>
        <p:txBody>
          <a:bodyPr bIns="38100" rIns="38100" lIns="38100" tIns="38100" anchor="ctr" anchorCtr="0">
            <a:noAutofit/>
          </a:bodyPr>
          <a:lstStyle/>
          <a:p>
            <a:pPr rtl="0">
              <a:lnSpc>
                <a:spcPct val="100000"/>
              </a:lnSpc>
              <a:spcBef>
                <a:spcPts val="0"/>
              </a:spcBef>
              <a:buNone/>
            </a:pPr>
            <a:r>
              <a:rPr sz="2666" lang="en-US">
                <a:solidFill>
                  <a:srgbClr val="000000"/>
                </a:solidFill>
                <a:latin typeface="Arial"/>
                <a:ea typeface="Arial"/>
                <a:cs typeface="Arial"/>
                <a:sym typeface="Arial"/>
              </a:rPr>
              <a:t>Niche – each member of this community gathers food in a unique way</a:t>
            </a:r>
          </a:p>
        </p:txBody>
      </p:sp>
      <p:pic>
        <p:nvPicPr>
          <p:cNvPr id="40" name="Shape 40"/>
          <p:cNvPicPr preferRelativeResize="0"/>
          <p:nvPr/>
        </p:nvPicPr>
        <p:blipFill>
          <a:blip r:embed="rId3">
            <a:alphaModFix/>
          </a:blip>
          <a:stretch>
            <a:fillRect/>
          </a:stretch>
        </p:blipFill>
        <p:spPr>
          <a:xfrm>
            <a:off y="1422375" x="0"/>
            <a:ext cy="5630324" cx="10138824"/>
          </a:xfrm>
          <a:prstGeom prst="rect">
            <a:avLst/>
          </a:prstGeom>
          <a:noFill/>
          <a:ln>
            <a:noFill/>
          </a:ln>
        </p:spPr>
      </p:pic>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6" name="Shape 266"/>
        <p:cNvGrpSpPr/>
        <p:nvPr/>
      </p:nvGrpSpPr>
      <p:grpSpPr>
        <a:xfrm>
          <a:off y="0" x="0"/>
          <a:ext cy="0" cx="0"/>
          <a:chOff y="0" x="0"/>
          <a:chExt cy="0" cx="0"/>
        </a:xfrm>
      </p:grpSpPr>
      <p:pic>
        <p:nvPicPr>
          <p:cNvPr id="267" name="Shape 267"/>
          <p:cNvPicPr preferRelativeResize="0"/>
          <p:nvPr/>
        </p:nvPicPr>
        <p:blipFill>
          <a:blip r:embed="rId3">
            <a:alphaModFix/>
          </a:blip>
          <a:stretch>
            <a:fillRect/>
          </a:stretch>
        </p:blipFill>
        <p:spPr>
          <a:xfrm>
            <a:off y="0" x="740825"/>
            <a:ext cy="7620000" cx="8678324"/>
          </a:xfrm>
          <a:prstGeom prst="rect">
            <a:avLst/>
          </a:prstGeom>
          <a:noFill/>
          <a:ln>
            <a:noFill/>
          </a:ln>
        </p:spPr>
      </p:pic>
      <p:sp>
        <p:nvSpPr>
          <p:cNvPr id="268" name="Shape 268"/>
          <p:cNvSpPr txBox="1"/>
          <p:nvPr>
            <p:ph type="title"/>
          </p:nvPr>
        </p:nvSpPr>
        <p:spPr>
          <a:xfrm>
            <a:off y="51150" x="102300"/>
            <a:ext cy="290965" cx="2062324"/>
          </a:xfrm>
          <a:prstGeom prst="rect">
            <a:avLst/>
          </a:prstGeom>
          <a:noFill/>
          <a:ln>
            <a:noFill/>
          </a:ln>
        </p:spPr>
        <p:txBody>
          <a:bodyPr bIns="38100" rIns="38100" lIns="38100" tIns="38100" anchor="ctr" anchorCtr="0">
            <a:noAutofit/>
          </a:bodyPr>
          <a:lstStyle/>
          <a:p>
            <a:pPr algn="l" marR="0" indent="0" marL="0">
              <a:lnSpc>
                <a:spcPct val="120454"/>
              </a:lnSpc>
              <a:spcBef>
                <a:spcPts val="0"/>
              </a:spcBef>
              <a:spcAft>
                <a:spcPts val="0"/>
              </a:spcAft>
              <a:buNone/>
            </a:pPr>
            <a:r>
              <a:rPr sz="1222" lang="en-US">
                <a:solidFill>
                  <a:srgbClr val="000000"/>
                </a:solidFill>
                <a:latin typeface="Arial"/>
                <a:ea typeface="Arial"/>
                <a:cs typeface="Arial"/>
                <a:sym typeface="Arial"/>
              </a:rPr>
              <a:t>Figure 47.1</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 name="Shape 44"/>
        <p:cNvGrpSpPr/>
        <p:nvPr/>
      </p:nvGrpSpPr>
      <p:grpSpPr>
        <a:xfrm>
          <a:off y="0" x="0"/>
          <a:ext cy="0" cx="0"/>
          <a:chOff y="0" x="0"/>
          <a:chExt cy="0" cx="0"/>
        </a:xfrm>
      </p:grpSpPr>
      <p:sp>
        <p:nvSpPr>
          <p:cNvPr id="45" name="Shape 45"/>
          <p:cNvSpPr txBox="1"/>
          <p:nvPr>
            <p:ph type="title"/>
          </p:nvPr>
        </p:nvSpPr>
        <p:spPr>
          <a:xfrm>
            <a:off y="203200" x="203200"/>
            <a:ext cy="3249989" cx="9601274"/>
          </a:xfrm>
          <a:prstGeom prst="rect">
            <a:avLst/>
          </a:prstGeom>
          <a:noFill/>
          <a:ln>
            <a:noFill/>
          </a:ln>
        </p:spPr>
        <p:txBody>
          <a:bodyPr bIns="38100" rIns="38100" lIns="38100" tIns="38100" anchor="ctr" anchorCtr="0">
            <a:noAutofit/>
          </a:bodyPr>
          <a:lstStyle/>
          <a:p>
            <a:pPr algn="l" rtl="0" marR="0" indent="0" marL="0">
              <a:lnSpc>
                <a:spcPct val="120000"/>
              </a:lnSpc>
              <a:spcBef>
                <a:spcPts val="0"/>
              </a:spcBef>
              <a:spcAft>
                <a:spcPts val="0"/>
              </a:spcAft>
              <a:buNone/>
            </a:pPr>
            <a:r>
              <a:rPr sz="4160" lang="en-US">
                <a:solidFill>
                  <a:srgbClr val="000000"/>
                </a:solidFill>
                <a:latin typeface="Arial"/>
                <a:ea typeface="Arial"/>
                <a:cs typeface="Arial"/>
                <a:sym typeface="Arial"/>
              </a:rPr>
              <a:t>Realized vs Fundamental Niche</a:t>
            </a:r>
            <a:r>
              <a:rPr sz="3200" lang="en-US">
                <a:solidFill>
                  <a:srgbClr val="000000"/>
                </a:solidFill>
                <a:latin typeface="Arial"/>
                <a:ea typeface="Arial"/>
                <a:cs typeface="Arial"/>
                <a:sym typeface="Arial"/>
              </a:rPr>
              <a:t>Interspecific Competition: competition between different species</a:t>
            </a:r>
          </a:p>
        </p:txBody>
      </p:sp>
      <p:pic>
        <p:nvPicPr>
          <p:cNvPr id="46" name="Shape 46"/>
          <p:cNvPicPr preferRelativeResize="0"/>
          <p:nvPr/>
        </p:nvPicPr>
        <p:blipFill>
          <a:blip r:embed="rId3">
            <a:alphaModFix/>
          </a:blip>
          <a:stretch>
            <a:fillRect/>
          </a:stretch>
        </p:blipFill>
        <p:spPr>
          <a:xfrm>
            <a:off y="2031975" x="3962400"/>
            <a:ext cy="4549950" cx="5914600"/>
          </a:xfrm>
          <a:prstGeom prst="rect">
            <a:avLst/>
          </a:prstGeom>
          <a:noFill/>
          <a:ln>
            <a:noFill/>
          </a:ln>
        </p:spPr>
      </p:pic>
      <p:sp>
        <p:nvSpPr>
          <p:cNvPr id="47" name="Shape 47"/>
          <p:cNvSpPr txBox="1"/>
          <p:nvPr/>
        </p:nvSpPr>
        <p:spPr>
          <a:xfrm>
            <a:off y="2435325" x="414350"/>
            <a:ext cy="4826149" cx="3674649"/>
          </a:xfrm>
          <a:prstGeom prst="rect">
            <a:avLst/>
          </a:prstGeom>
          <a:noFill/>
          <a:ln>
            <a:noFill/>
          </a:ln>
        </p:spPr>
        <p:txBody>
          <a:bodyPr bIns="38100" rIns="38100" lIns="38100" tIns="38100" anchor="t" anchorCtr="0">
            <a:noAutofit/>
          </a:bodyPr>
          <a:lstStyle/>
          <a:p>
            <a:pPr rtl="0">
              <a:lnSpc>
                <a:spcPct val="100000"/>
              </a:lnSpc>
              <a:spcBef>
                <a:spcPts val="0"/>
              </a:spcBef>
              <a:buNone/>
            </a:pPr>
            <a:r>
              <a:rPr sz="2641" lang="en-US">
                <a:solidFill>
                  <a:srgbClr val="000000"/>
                </a:solidFill>
                <a:latin typeface="Arial"/>
                <a:ea typeface="Arial"/>
                <a:cs typeface="Arial"/>
                <a:sym typeface="Arial"/>
              </a:rPr>
              <a:t>Competitive Exclusion Principle - no two species can occupy the same niche</a:t>
            </a:r>
            <a:br>
              <a:rPr sz="2641" lang="en-US">
                <a:solidFill>
                  <a:srgbClr val="000000"/>
                </a:solidFill>
                <a:latin typeface="Arial"/>
                <a:ea typeface="Arial"/>
                <a:cs typeface="Arial"/>
                <a:sym typeface="Arial"/>
              </a:rPr>
            </a:br>
            <a:br>
              <a:rPr sz="2641" lang="en-US">
                <a:solidFill>
                  <a:srgbClr val="000000"/>
                </a:solidFill>
                <a:latin typeface="Arial"/>
                <a:ea typeface="Arial"/>
                <a:cs typeface="Arial"/>
                <a:sym typeface="Arial"/>
              </a:rPr>
            </a:br>
            <a:r>
              <a:rPr sz="2641" lang="en-US">
                <a:solidFill>
                  <a:srgbClr val="000000"/>
                </a:solidFill>
                <a:latin typeface="Arial"/>
                <a:ea typeface="Arial"/>
                <a:cs typeface="Arial"/>
                <a:sym typeface="Arial"/>
              </a:rPr>
              <a:t>Resource Partitioning - species with niche overlap, share/partition resources (see balanus)</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1" name="Shape 51"/>
        <p:cNvGrpSpPr/>
        <p:nvPr/>
      </p:nvGrpSpPr>
      <p:grpSpPr>
        <a:xfrm>
          <a:off y="0" x="0"/>
          <a:ext cy="0" cx="0"/>
          <a:chOff y="0" x="0"/>
          <a:chExt cy="0" cx="0"/>
        </a:xfrm>
      </p:grpSpPr>
      <p:sp>
        <p:nvSpPr>
          <p:cNvPr id="52" name="Shape 52"/>
          <p:cNvSpPr txBox="1"/>
          <p:nvPr>
            <p:ph type="title"/>
          </p:nvPr>
        </p:nvSpPr>
        <p:spPr>
          <a:xfrm>
            <a:off y="51150" x="102300"/>
            <a:ext cy="290965" cx="2062324"/>
          </a:xfrm>
          <a:prstGeom prst="rect">
            <a:avLst/>
          </a:prstGeom>
          <a:noFill/>
          <a:ln>
            <a:noFill/>
          </a:ln>
        </p:spPr>
        <p:txBody>
          <a:bodyPr bIns="38100" rIns="38100" lIns="38100" tIns="38100" anchor="ctr" anchorCtr="0">
            <a:noAutofit/>
          </a:bodyPr>
          <a:lstStyle/>
          <a:p>
            <a:pPr algn="l" marR="0" indent="0" marL="0">
              <a:lnSpc>
                <a:spcPct val="120454"/>
              </a:lnSpc>
              <a:spcBef>
                <a:spcPts val="0"/>
              </a:spcBef>
              <a:spcAft>
                <a:spcPts val="0"/>
              </a:spcAft>
              <a:buNone/>
            </a:pPr>
            <a:r>
              <a:rPr sz="1222" lang="en-US">
                <a:solidFill>
                  <a:srgbClr val="000000"/>
                </a:solidFill>
                <a:latin typeface="Arial"/>
                <a:ea typeface="Arial"/>
                <a:cs typeface="Arial"/>
                <a:sym typeface="Arial"/>
              </a:rPr>
              <a:t>Figure 47.8</a:t>
            </a:r>
          </a:p>
        </p:txBody>
      </p:sp>
      <p:pic>
        <p:nvPicPr>
          <p:cNvPr id="53" name="Shape 53"/>
          <p:cNvPicPr preferRelativeResize="0"/>
          <p:nvPr/>
        </p:nvPicPr>
        <p:blipFill>
          <a:blip r:embed="rId3">
            <a:alphaModFix/>
          </a:blip>
          <a:stretch>
            <a:fillRect/>
          </a:stretch>
        </p:blipFill>
        <p:spPr>
          <a:xfrm>
            <a:off y="0" x="931325"/>
            <a:ext cy="7620000" cx="8297325"/>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7" name="Shape 57"/>
        <p:cNvGrpSpPr/>
        <p:nvPr/>
      </p:nvGrpSpPr>
      <p:grpSpPr>
        <a:xfrm>
          <a:off y="0" x="0"/>
          <a:ext cy="0" cx="0"/>
          <a:chOff y="0" x="0"/>
          <a:chExt cy="0" cx="0"/>
        </a:xfrm>
      </p:grpSpPr>
      <p:pic>
        <p:nvPicPr>
          <p:cNvPr id="58" name="Shape 58"/>
          <p:cNvPicPr preferRelativeResize="0"/>
          <p:nvPr/>
        </p:nvPicPr>
        <p:blipFill>
          <a:blip r:embed="rId3">
            <a:alphaModFix/>
          </a:blip>
          <a:stretch>
            <a:fillRect/>
          </a:stretch>
        </p:blipFill>
        <p:spPr>
          <a:xfrm>
            <a:off y="21150" x="4402650"/>
            <a:ext cy="7598824" cx="5630324"/>
          </a:xfrm>
          <a:prstGeom prst="rect">
            <a:avLst/>
          </a:prstGeom>
          <a:noFill/>
          <a:ln>
            <a:noFill/>
          </a:ln>
        </p:spPr>
      </p:pic>
      <p:sp>
        <p:nvSpPr>
          <p:cNvPr id="59" name="Shape 59"/>
          <p:cNvSpPr txBox="1"/>
          <p:nvPr/>
        </p:nvSpPr>
        <p:spPr>
          <a:xfrm>
            <a:off y="203200" x="203200"/>
            <a:ext cy="3372425" cx="4469525"/>
          </a:xfrm>
          <a:prstGeom prst="rect">
            <a:avLst/>
          </a:prstGeom>
          <a:noFill/>
          <a:ln>
            <a:noFill/>
          </a:ln>
        </p:spPr>
        <p:txBody>
          <a:bodyPr bIns="38100" rIns="38100" lIns="38100" tIns="38100" anchor="t" anchorCtr="0">
            <a:noAutofit/>
          </a:bodyPr>
          <a:lstStyle/>
          <a:p>
            <a:pPr rtl="0">
              <a:lnSpc>
                <a:spcPct val="100000"/>
              </a:lnSpc>
              <a:spcBef>
                <a:spcPts val="0"/>
              </a:spcBef>
              <a:buNone/>
            </a:pPr>
            <a:r>
              <a:rPr sz="2666" lang="en-US">
                <a:solidFill>
                  <a:srgbClr val="000000"/>
                </a:solidFill>
                <a:latin typeface="Arial"/>
                <a:ea typeface="Arial"/>
                <a:cs typeface="Arial"/>
                <a:sym typeface="Arial"/>
              </a:rPr>
              <a:t>Graph illustrates what happens when you grow two different species of protists separately and in the same container (where competition can occur).</a:t>
            </a:r>
          </a:p>
          <a:p>
            <a:pPr rtl="0">
              <a:lnSpc>
                <a:spcPct val="100000"/>
              </a:lnSpc>
              <a:spcBef>
                <a:spcPts val="0"/>
              </a:spcBef>
              <a:buNone/>
            </a:pPr>
            <a:r>
              <a:t/>
            </a:r>
            <a:endParaRPr sz="2666">
              <a:solidFill>
                <a:srgbClr val="000000"/>
              </a:solidFill>
              <a:latin typeface="Arial"/>
              <a:ea typeface="Arial"/>
              <a:cs typeface="Arial"/>
              <a:sym typeface="Arial"/>
            </a:endParaRPr>
          </a:p>
          <a:p>
            <a:pPr rtl="0">
              <a:lnSpc>
                <a:spcPct val="100000"/>
              </a:lnSpc>
              <a:spcBef>
                <a:spcPts val="0"/>
              </a:spcBef>
              <a:buNone/>
            </a:pPr>
            <a:r>
              <a:rPr sz="2666" lang="en-US">
                <a:solidFill>
                  <a:srgbClr val="000000"/>
                </a:solidFill>
                <a:latin typeface="Arial"/>
                <a:ea typeface="Arial"/>
                <a:cs typeface="Arial"/>
                <a:sym typeface="Arial"/>
              </a:rPr>
              <a:t>Summarize the results.</a:t>
            </a:r>
          </a:p>
        </p:txBody>
      </p:sp>
      <p:pic>
        <p:nvPicPr>
          <p:cNvPr id="60" name="Shape 60"/>
          <p:cNvPicPr preferRelativeResize="0"/>
          <p:nvPr/>
        </p:nvPicPr>
        <p:blipFill>
          <a:blip r:embed="rId4">
            <a:alphaModFix/>
          </a:blip>
          <a:stretch>
            <a:fillRect/>
          </a:stretch>
        </p:blipFill>
        <p:spPr>
          <a:xfrm>
            <a:off y="3759175" x="508000"/>
            <a:ext cy="2935599" cx="3589600"/>
          </a:xfrm>
          <a:prstGeom prst="rect">
            <a:avLst/>
          </a:prstGeom>
          <a:noFill/>
          <a:ln>
            <a:noFill/>
          </a:ln>
        </p:spPr>
      </p:pic>
      <p:sp>
        <p:nvSpPr>
          <p:cNvPr id="61" name="Shape 61"/>
          <p:cNvSpPr txBox="1"/>
          <p:nvPr>
            <p:ph type="title"/>
          </p:nvPr>
        </p:nvSpPr>
        <p:spPr>
          <a:xfrm>
            <a:off y="6807200" x="508000"/>
            <a:ext cy="582950" cx="3943749"/>
          </a:xfrm>
          <a:prstGeom prst="rect">
            <a:avLst/>
          </a:prstGeom>
          <a:noFill/>
          <a:ln>
            <a:noFill/>
          </a:ln>
        </p:spPr>
        <p:txBody>
          <a:bodyPr bIns="38100" rIns="38100" lIns="38100" tIns="38100" anchor="ctr" anchorCtr="0">
            <a:noAutofit/>
          </a:bodyPr>
          <a:lstStyle/>
          <a:p>
            <a:pPr rtl="0">
              <a:lnSpc>
                <a:spcPct val="100000"/>
              </a:lnSpc>
              <a:spcBef>
                <a:spcPts val="0"/>
              </a:spcBef>
              <a:buNone/>
            </a:pPr>
            <a:r>
              <a:rPr sz="2666" lang="en-US">
                <a:solidFill>
                  <a:srgbClr val="000000"/>
                </a:solidFill>
                <a:latin typeface="Arial"/>
                <a:ea typeface="Arial"/>
                <a:cs typeface="Arial"/>
                <a:sym typeface="Arial"/>
              </a:rPr>
              <a:t>Lab:   </a:t>
            </a:r>
            <a:r>
              <a:rPr u="sng" sz="2666" lang="en-US">
                <a:solidFill>
                  <a:srgbClr val="0000FF"/>
                </a:solidFill>
                <a:latin typeface="Arial"/>
                <a:ea typeface="Arial"/>
                <a:cs typeface="Arial"/>
                <a:sym typeface="Arial"/>
                <a:hlinkClick r:id="rId5"/>
              </a:rPr>
              <a:t>Population Biology</a:t>
            </a: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5" name="Shape 65"/>
        <p:cNvGrpSpPr/>
        <p:nvPr/>
      </p:nvGrpSpPr>
      <p:grpSpPr>
        <a:xfrm>
          <a:off y="0" x="0"/>
          <a:ext cy="0" cx="0"/>
          <a:chOff y="0" x="0"/>
          <a:chExt cy="0" cx="0"/>
        </a:xfrm>
      </p:grpSpPr>
      <p:sp>
        <p:nvSpPr>
          <p:cNvPr id="66" name="Shape 66"/>
          <p:cNvSpPr txBox="1"/>
          <p:nvPr>
            <p:ph idx="1" type="body"/>
          </p:nvPr>
        </p:nvSpPr>
        <p:spPr>
          <a:xfrm>
            <a:off y="406400" x="406400"/>
            <a:ext cy="1852250" cx="9638099"/>
          </a:xfrm>
          <a:prstGeom prst="rect">
            <a:avLst/>
          </a:prstGeom>
        </p:spPr>
        <p:txBody>
          <a:bodyPr bIns="38100" rIns="38100" lIns="38100" tIns="38100" anchor="t" anchorCtr="0">
            <a:noAutofit/>
          </a:bodyPr>
          <a:lstStyle/>
          <a:p>
            <a:pPr rtl="0">
              <a:lnSpc>
                <a:spcPct val="100000"/>
              </a:lnSpc>
              <a:spcBef>
                <a:spcPts val="0"/>
              </a:spcBef>
              <a:buNone/>
            </a:pPr>
            <a:r>
              <a:rPr sz="2666" lang="en-US">
                <a:solidFill>
                  <a:srgbClr val="000000"/>
                </a:solidFill>
                <a:latin typeface="Arial"/>
                <a:ea typeface="Arial"/>
                <a:cs typeface="Arial"/>
                <a:sym typeface="Arial"/>
              </a:rPr>
              <a:t>Generalist - eat different things, live in a variety of spaces (raccoon) </a:t>
            </a:r>
            <a:br>
              <a:rPr sz="2666" lang="en-US">
                <a:solidFill>
                  <a:srgbClr val="000000"/>
                </a:solidFill>
                <a:latin typeface="Arial"/>
                <a:ea typeface="Arial"/>
                <a:cs typeface="Arial"/>
                <a:sym typeface="Arial"/>
              </a:rPr>
            </a:br>
            <a:br>
              <a:rPr sz="2666" lang="en-US">
                <a:solidFill>
                  <a:srgbClr val="000000"/>
                </a:solidFill>
                <a:latin typeface="Arial"/>
                <a:ea typeface="Arial"/>
                <a:cs typeface="Arial"/>
                <a:sym typeface="Arial"/>
              </a:rPr>
            </a:br>
            <a:r>
              <a:rPr sz="2666" lang="en-US">
                <a:solidFill>
                  <a:srgbClr val="000000"/>
                </a:solidFill>
                <a:latin typeface="Arial"/>
                <a:ea typeface="Arial"/>
                <a:cs typeface="Arial"/>
                <a:sym typeface="Arial"/>
              </a:rPr>
              <a:t>Specialist - very specific needs (panda)</a:t>
            </a:r>
          </a:p>
        </p:txBody>
      </p:sp>
      <p:pic>
        <p:nvPicPr>
          <p:cNvPr id="67" name="Shape 67"/>
          <p:cNvPicPr preferRelativeResize="0"/>
          <p:nvPr/>
        </p:nvPicPr>
        <p:blipFill>
          <a:blip r:embed="rId3">
            <a:alphaModFix/>
          </a:blip>
          <a:stretch>
            <a:fillRect/>
          </a:stretch>
        </p:blipFill>
        <p:spPr>
          <a:xfrm>
            <a:off y="2438400" x="508000"/>
            <a:ext cy="4533900" cx="3810000"/>
          </a:xfrm>
          <a:prstGeom prst="rect">
            <a:avLst/>
          </a:prstGeom>
          <a:noFill/>
          <a:ln>
            <a:noFill/>
          </a:ln>
        </p:spPr>
      </p:pic>
      <p:pic>
        <p:nvPicPr>
          <p:cNvPr id="68" name="Shape 68"/>
          <p:cNvPicPr preferRelativeResize="0"/>
          <p:nvPr/>
        </p:nvPicPr>
        <p:blipFill>
          <a:blip r:embed="rId4">
            <a:alphaModFix/>
          </a:blip>
          <a:stretch>
            <a:fillRect/>
          </a:stretch>
        </p:blipFill>
        <p:spPr>
          <a:xfrm>
            <a:off y="2438400" x="4572000"/>
            <a:ext cy="3670700" cx="5119675"/>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2" name="Shape 72"/>
        <p:cNvGrpSpPr/>
        <p:nvPr/>
      </p:nvGrpSpPr>
      <p:grpSpPr>
        <a:xfrm>
          <a:off y="0" x="0"/>
          <a:ext cy="0" cx="0"/>
          <a:chOff y="0" x="0"/>
          <a:chExt cy="0" cx="0"/>
        </a:xfrm>
      </p:grpSpPr>
      <p:sp>
        <p:nvSpPr>
          <p:cNvPr id="73" name="Shape 73"/>
          <p:cNvSpPr txBox="1"/>
          <p:nvPr>
            <p:ph type="title"/>
          </p:nvPr>
        </p:nvSpPr>
        <p:spPr>
          <a:xfrm>
            <a:off y="725625" x="364875"/>
            <a:ext cy="2081449" cx="3099174"/>
          </a:xfrm>
          <a:prstGeom prst="rect">
            <a:avLst/>
          </a:prstGeom>
          <a:noFill/>
          <a:ln>
            <a:noFill/>
          </a:ln>
        </p:spPr>
        <p:txBody>
          <a:bodyPr bIns="38100" rIns="38100" lIns="38100" tIns="38100" anchor="ctr" anchorCtr="0">
            <a:noAutofit/>
          </a:bodyPr>
          <a:lstStyle/>
          <a:p>
            <a:pPr rtl="0" marR="0" indent="0" marL="0">
              <a:lnSpc>
                <a:spcPct val="100000"/>
              </a:lnSpc>
              <a:spcBef>
                <a:spcPts val="0"/>
              </a:spcBef>
              <a:spcAft>
                <a:spcPts val="0"/>
              </a:spcAft>
              <a:buNone/>
            </a:pPr>
            <a:r>
              <a:rPr sz="2666" lang="en-US">
                <a:solidFill>
                  <a:srgbClr val="000000"/>
                </a:solidFill>
                <a:latin typeface="Arial"/>
                <a:ea typeface="Arial"/>
                <a:cs typeface="Arial"/>
                <a:sym typeface="Arial"/>
              </a:rPr>
              <a:t>Another example of competitive exclusion and resource partitioning</a:t>
            </a:r>
          </a:p>
        </p:txBody>
      </p:sp>
      <p:pic>
        <p:nvPicPr>
          <p:cNvPr id="74" name="Shape 74"/>
          <p:cNvPicPr preferRelativeResize="0"/>
          <p:nvPr/>
        </p:nvPicPr>
        <p:blipFill>
          <a:blip r:embed="rId3">
            <a:alphaModFix/>
          </a:blip>
          <a:stretch>
            <a:fillRect/>
          </a:stretch>
        </p:blipFill>
        <p:spPr>
          <a:xfrm>
            <a:off y="0" x="3048000"/>
            <a:ext cy="7598824" cx="5630324"/>
          </a:xfrm>
          <a:prstGeom prst="rect">
            <a:avLst/>
          </a:prstGeom>
          <a:noFill/>
          <a:ln>
            <a:noFill/>
          </a:ln>
        </p:spPr>
      </p:pic>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Custom Theme">
  <a:themeElements>
    <a:clrScheme name="blank">
      <a:dk1>
        <a:srgbClr val="000000"/>
      </a:dk1>
      <a:lt1>
        <a:srgbClr val="FFFFFF"/>
      </a:lt1>
      <a:dk2>
        <a:srgbClr val="073763"/>
      </a:dk2>
      <a:lt2>
        <a:srgbClr val="CFE2F3"/>
      </a:lt2>
      <a:accent1>
        <a:srgbClr val="404040"/>
      </a:accent1>
      <a:accent2>
        <a:srgbClr val="808080"/>
      </a:accent2>
      <a:accent3>
        <a:srgbClr val="C0C0C0"/>
      </a:accent3>
      <a:accent4>
        <a:srgbClr val="396187"/>
      </a:accent4>
      <a:accent5>
        <a:srgbClr val="6B8CAB"/>
      </a:accent5>
      <a:accent6>
        <a:srgbClr val="9DB7CF"/>
      </a:accent6>
      <a:hlink>
        <a:srgbClr val="0000EE"/>
      </a:hlink>
      <a:folHlink>
        <a:srgbClr val="551A8B"/>
      </a:folHlink>
    </a:clrScheme>
    <a:fontScheme name="Office">
      <a:maj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ajorFont>
      <a:min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algn="ctr" cap="flat" cmpd="sng">
          <a:solidFill>
            <a:schemeClr val="phClr">
              <a:shade val="95000"/>
              <a:satMod val="105000"/>
            </a:schemeClr>
          </a:solidFill>
          <a:prstDash val="solid"/>
        </a:ln>
        <a:ln w="25400" algn="ctr" cap="flat" cmpd="sng">
          <a:solidFill>
            <a:schemeClr val="phClr"/>
          </a:solidFill>
          <a:prstDash val="solid"/>
        </a:ln>
        <a:ln w="38100" algn="ctr" cap="flat" cmpd="sng">
          <a:solidFill>
            <a:schemeClr val="phClr"/>
          </a:solidFill>
          <a:prstDash val="solid"/>
        </a:ln>
      </a:lnStyleLst>
      <a:effectStyleLst>
        <a:effectStyle>
          <a:effectLst>
            <a:outerShdw rotWithShape="0" dir="5400000" blurRad="40000" dist="20000">
              <a:srgbClr val="000000">
                <a:alpha val="38000"/>
              </a:srgbClr>
            </a:outerShdw>
          </a:effectLst>
        </a:effectStyle>
        <a:effectStyle>
          <a:effectLst>
            <a:outerShdw rotWithShape="0" dir="5400000" blurRad="40000" dist="23000">
              <a:srgbClr val="000000">
                <a:alpha val="35000"/>
              </a:srgbClr>
            </a:outerShdw>
          </a:effectLst>
        </a:effectStyle>
        <a:effectStyle>
          <a:effectLst>
            <a:outerShdw rotWithShape="0" dir="5400000" blurRad="40000" dist="23000">
              <a:srgbClr val="000000">
                <a:alpha val="35000"/>
              </a:srgbClr>
            </a:outerShdw>
          </a:effectLst>
          <a:scene3d>
            <a:camera prst="orthographicFront">
              <a:rot rev="0" lon="0" lat="0"/>
            </a:camera>
            <a:lightRig dir="t" rig="threePt">
              <a:rot rev="1200000" lon="0" lat="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b="180000" r="50000" l="50000"/>
          </a:path>
        </a:gradFill>
        <a:gradFill rotWithShape="1">
          <a:gsLst>
            <a:gs pos="0">
              <a:schemeClr val="phClr">
                <a:tint val="80000"/>
                <a:satMod val="300000"/>
              </a:schemeClr>
            </a:gs>
            <a:gs pos="100000">
              <a:schemeClr val="phClr">
                <a:shade val="30000"/>
                <a:satMod val="200000"/>
              </a:schemeClr>
            </a:gs>
          </a:gsLst>
          <a:path path="circle">
            <a:fillToRect t="50000" b="50000" r="50000" l="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ajorFont>
      <a:min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algn="ctr" cap="flat" cmpd="sng">
          <a:solidFill>
            <a:schemeClr val="phClr">
              <a:shade val="95000"/>
              <a:satMod val="105000"/>
            </a:schemeClr>
          </a:solidFill>
          <a:prstDash val="solid"/>
        </a:ln>
        <a:ln w="25400" algn="ctr" cap="flat" cmpd="sng">
          <a:solidFill>
            <a:schemeClr val="phClr"/>
          </a:solidFill>
          <a:prstDash val="solid"/>
        </a:ln>
        <a:ln w="38100" algn="ctr" cap="flat" cmpd="sng">
          <a:solidFill>
            <a:schemeClr val="phClr"/>
          </a:solidFill>
          <a:prstDash val="solid"/>
        </a:ln>
      </a:lnStyleLst>
      <a:effectStyleLst>
        <a:effectStyle>
          <a:effectLst>
            <a:outerShdw rotWithShape="0" dir="5400000" blurRad="40000" dist="20000">
              <a:srgbClr val="000000">
                <a:alpha val="38000"/>
              </a:srgbClr>
            </a:outerShdw>
          </a:effectLst>
        </a:effectStyle>
        <a:effectStyle>
          <a:effectLst>
            <a:outerShdw rotWithShape="0" dir="5400000" blurRad="40000" dist="23000">
              <a:srgbClr val="000000">
                <a:alpha val="35000"/>
              </a:srgbClr>
            </a:outerShdw>
          </a:effectLst>
        </a:effectStyle>
        <a:effectStyle>
          <a:effectLst>
            <a:outerShdw rotWithShape="0" dir="5400000" blurRad="40000" dist="23000">
              <a:srgbClr val="000000">
                <a:alpha val="35000"/>
              </a:srgbClr>
            </a:outerShdw>
          </a:effectLst>
          <a:scene3d>
            <a:camera prst="orthographicFront">
              <a:rot rev="0" lon="0" lat="0"/>
            </a:camera>
            <a:lightRig dir="t" rig="threePt">
              <a:rot rev="1200000" lon="0" lat="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b="180000" r="50000" l="50000"/>
          </a:path>
        </a:gradFill>
        <a:gradFill rotWithShape="1">
          <a:gsLst>
            <a:gs pos="0">
              <a:schemeClr val="phClr">
                <a:tint val="80000"/>
                <a:satMod val="300000"/>
              </a:schemeClr>
            </a:gs>
            <a:gs pos="100000">
              <a:schemeClr val="phClr">
                <a:shade val="30000"/>
                <a:satMod val="200000"/>
              </a:schemeClr>
            </a:gs>
          </a:gsLst>
          <a:path path="circle">
            <a:fillToRect t="50000" b="50000" r="50000" l="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theme>
</file>

<file path=ppt/theme/theme3.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ajorFont>
      <a:min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algn="ctr" cap="flat" cmpd="sng">
          <a:solidFill>
            <a:schemeClr val="phClr">
              <a:shade val="95000"/>
              <a:satMod val="105000"/>
            </a:schemeClr>
          </a:solidFill>
          <a:prstDash val="solid"/>
        </a:ln>
        <a:ln w="25400" algn="ctr" cap="flat" cmpd="sng">
          <a:solidFill>
            <a:schemeClr val="phClr"/>
          </a:solidFill>
          <a:prstDash val="solid"/>
        </a:ln>
        <a:ln w="38100" algn="ctr" cap="flat" cmpd="sng">
          <a:solidFill>
            <a:schemeClr val="phClr"/>
          </a:solidFill>
          <a:prstDash val="solid"/>
        </a:ln>
      </a:lnStyleLst>
      <a:effectStyleLst>
        <a:effectStyle>
          <a:effectLst>
            <a:outerShdw rotWithShape="0" dir="5400000" blurRad="40000" dist="20000">
              <a:srgbClr val="000000">
                <a:alpha val="38000"/>
              </a:srgbClr>
            </a:outerShdw>
          </a:effectLst>
        </a:effectStyle>
        <a:effectStyle>
          <a:effectLst>
            <a:outerShdw rotWithShape="0" dir="5400000" blurRad="40000" dist="23000">
              <a:srgbClr val="000000">
                <a:alpha val="35000"/>
              </a:srgbClr>
            </a:outerShdw>
          </a:effectLst>
        </a:effectStyle>
        <a:effectStyle>
          <a:effectLst>
            <a:outerShdw rotWithShape="0" dir="5400000" blurRad="40000" dist="23000">
              <a:srgbClr val="000000">
                <a:alpha val="35000"/>
              </a:srgbClr>
            </a:outerShdw>
          </a:effectLst>
          <a:scene3d>
            <a:camera prst="orthographicFront">
              <a:rot rev="0" lon="0" lat="0"/>
            </a:camera>
            <a:lightRig dir="t" rig="threePt">
              <a:rot rev="1200000" lon="0" lat="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b="180000" r="50000" l="50000"/>
          </a:path>
        </a:gradFill>
        <a:gradFill rotWithShape="1">
          <a:gsLst>
            <a:gs pos="0">
              <a:schemeClr val="phClr">
                <a:tint val="80000"/>
                <a:satMod val="300000"/>
              </a:schemeClr>
            </a:gs>
            <a:gs pos="100000">
              <a:schemeClr val="phClr">
                <a:shade val="30000"/>
                <a:satMod val="200000"/>
              </a:schemeClr>
            </a:gs>
          </a:gsLst>
          <a:path path="circle">
            <a:fillToRect t="50000" b="50000" r="50000" l="50000"/>
          </a:path>
        </a:gradFill>
      </a:bgFillStyleLst>
    </a:fmtScheme>
  </a:themeElements>
</a:theme>
</file>