
<file path=[Content_Types].xml><?xml version="1.0" encoding="utf-8"?>
<Types xmlns="http://schemas.openxmlformats.org/package/2006/content-types">
  <Default Extension="jpg" ContentType="image/jpeg"/>
  <Default Extension="rels" ContentType="application/vnd.openxmlformats-package.relationships+xml"/>
  <Default Extension="png" ContentType="image/png"/>
  <Default Extension="xml" ContentType="application/xml"/>
  <Default Extension="gif" ContentType="image/gif"/>
  <Override PartName="/ppt/slideLayouts/slideLayout1.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notesSlides/notesSlide4.xml" ContentType="application/vnd.openxmlformats-officedocument.presentationml.notesSlide+xml"/>
  <Override PartName="/ppt/notesSlides/notesSlide39.xml" ContentType="application/vnd.openxmlformats-officedocument.presentationml.notesSlide+xml"/>
  <Override PartName="/ppt/notesSlides/notesSlide5.xml" ContentType="application/vnd.openxmlformats-officedocument.presentationml.notesSlide+xml"/>
  <Override PartName="/ppt/notesSlides/notesSlide20.xml" ContentType="application/vnd.openxmlformats-officedocument.presentationml.notesSlide+xml"/>
  <Override PartName="/ppt/notesSlides/notesSlide9.xml" ContentType="application/vnd.openxmlformats-officedocument.presentationml.notesSlide+xml"/>
  <Override PartName="/ppt/notesSlides/notesSlide33.xml" ContentType="application/vnd.openxmlformats-officedocument.presentationml.notesSlide+xml"/>
  <Override PartName="/ppt/notesSlides/notesSlide10.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14.xml" ContentType="application/vnd.openxmlformats-officedocument.presentationml.notesSlide+xml"/>
  <Override PartName="/ppt/notesSlides/notesSlide43.xml" ContentType="application/vnd.openxmlformats-officedocument.presentationml.notesSlide+xml"/>
  <Override PartName="/ppt/notesSlides/notesSlide37.xml" ContentType="application/vnd.openxmlformats-officedocument.presentationml.notesSlide+xml"/>
  <Override PartName="/ppt/notesSlides/notesSlide32.xml" ContentType="application/vnd.openxmlformats-officedocument.presentationml.notesSlide+xml"/>
  <Override PartName="/ppt/notesSlides/notesSlide7.xml" ContentType="application/vnd.openxmlformats-officedocument.presentationml.notesSlide+xml"/>
  <Override PartName="/ppt/notesSlides/notesSlide2.xml" ContentType="application/vnd.openxmlformats-officedocument.presentationml.notesSlide+xml"/>
  <Override PartName="/ppt/notesSlides/notesSlide35.xml" ContentType="application/vnd.openxmlformats-officedocument.presentationml.notesSlide+xml"/>
  <Override PartName="/ppt/notesSlides/notesSlide31.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27.xml" ContentType="application/vnd.openxmlformats-officedocument.presentationml.notesSlide+xml"/>
  <Override PartName="/ppt/notesSlides/notesSlide41.xml" ContentType="application/vnd.openxmlformats-officedocument.presentationml.notesSlide+xml"/>
  <Override PartName="/ppt/notesSlides/notesSlide16.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42.xml" ContentType="application/vnd.openxmlformats-officedocument.presentationml.notesSlide+xml"/>
  <Override PartName="/ppt/notesSlides/notesSlide38.xml" ContentType="application/vnd.openxmlformats-officedocument.presentationml.notesSlide+xml"/>
  <Override PartName="/ppt/notesSlides/notesSlide28.xml" ContentType="application/vnd.openxmlformats-officedocument.presentationml.notesSlide+xml"/>
  <Override PartName="/ppt/notesSlides/notesSlide40.xml" ContentType="application/vnd.openxmlformats-officedocument.presentationml.notesSlide+xml"/>
  <Override PartName="/ppt/notesSlides/notesSlide26.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45.xml" ContentType="application/vnd.openxmlformats-officedocument.presentationml.notesSlide+xml"/>
  <Override PartName="/ppt/notesSlides/notesSlide23.xml" ContentType="application/vnd.openxmlformats-officedocument.presentationml.notesSlide+xml"/>
  <Override PartName="/ppt/notesSlides/notesSlide29.xml" ContentType="application/vnd.openxmlformats-officedocument.presentationml.notesSlide+xml"/>
  <Override PartName="/ppt/notesSlides/notesSlide44.xml" ContentType="application/vnd.openxmlformats-officedocument.presentationml.notesSlide+xml"/>
  <Override PartName="/ppt/notesSlides/notesSlide19.xml" ContentType="application/vnd.openxmlformats-officedocument.presentationml.notesSlide+xml"/>
  <Override PartName="/ppt/notesSlides/notesSlide30.xml" ContentType="application/vnd.openxmlformats-officedocument.presentationml.notesSlide+xml"/>
  <Override PartName="/ppt/notesSlides/notesSlide34.xml" ContentType="application/vnd.openxmlformats-officedocument.presentationml.notesSlide+xml"/>
  <Override PartName="/ppt/notesSlides/notesSlide21.xml" ContentType="application/vnd.openxmlformats-officedocument.presentationml.notesSlide+xml"/>
  <Override PartName="/ppt/notesSlides/notesSlide36.xml" ContentType="application/vnd.openxmlformats-officedocument.presentationml.notesSlide+xml"/>
  <Override PartName="/ppt/notesSlides/notesSlide18.xml" ContentType="application/vnd.openxmlformats-officedocument.presentationml.notesSlide+xml"/>
  <Override PartName="/ppt/notesMasters/notesMaster1.xml" ContentType="application/vnd.openxmlformats-officedocument.presentationml.notesMaster+xml"/>
  <Override PartName="/ppt/presentation.xml" ContentType="application/vnd.openxmlformats-officedocument.presentationml.presentation.main+xml"/>
  <Override PartName="/ppt/presProps.xml" ContentType="application/vnd.openxmlformats-officedocument.presentationml.presProps+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Masters/slideMaster1.xml" ContentType="application/vnd.openxmlformats-officedocument.presentationml.slideMaster+xml"/>
  <Override PartName="/ppt/slides/slide37.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s/slide45.xml" ContentType="application/vnd.openxmlformats-officedocument.presentationml.slide+xml"/>
  <Override PartName="/ppt/slides/slide2.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3.xml" ContentType="application/vnd.openxmlformats-officedocument.presentationml.slide+xml"/>
  <Override PartName="/ppt/slides/slide33.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17.xml" ContentType="application/vnd.openxmlformats-officedocument.presentationml.slide+xml"/>
  <Override PartName="/ppt/slides/slide24.xml" ContentType="application/vnd.openxmlformats-officedocument.presentationml.slide+xml"/>
  <Override PartName="/ppt/slides/slide34.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42.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40.xml" ContentType="application/vnd.openxmlformats-officedocument.presentationml.slide+xml"/>
  <Override PartName="/ppt/slides/slide32.xml" ContentType="application/vnd.openxmlformats-officedocument.presentationml.slide+xml"/>
  <Override PartName="/ppt/slides/slide1.xml" ContentType="application/vnd.openxmlformats-officedocument.presentationml.slide+xml"/>
  <Override PartName="/ppt/slides/slide44.xml" ContentType="application/vnd.openxmlformats-officedocument.presentationml.slide+xml"/>
  <Override PartName="/ppt/slides/slide38.xml" ContentType="application/vnd.openxmlformats-officedocument.presentationml.slide+xml"/>
  <Override PartName="/ppt/slides/slide20.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9.xml" ContentType="application/vnd.openxmlformats-officedocument.presentationml.slide+xml"/>
  <Override PartName="/ppt/slides/slide39.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30.xml" ContentType="application/vnd.openxmlformats-officedocument.presentationml.slide+xml"/>
  <Override PartName="/ppt/slides/slide8.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4.xml" ContentType="application/vnd.openxmlformats-officedocument.presentationml.slide+xml"/>
  <Override PartName="/ppt/slides/slide14.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22.xml" ContentType="application/vnd.openxmlformats-officedocument.presentationml.slide+xml"/>
  <Override PartName="/ppt/tableStyles.xml" ContentType="application/vnd.openxmlformats-officedocument.presentationml.tableStyles+xml"/>
</Types>
</file>

<file path=_rels/.rels><?xml version="1.0" encoding="UTF-8" standalone="yes"?><Relationships xmlns="http://schemas.openxmlformats.org/package/2006/relationships"><Relationship Target="ppt/presentation.xml" Type="http://schemas.openxmlformats.org/officeDocument/2006/relationships/officeDocument" Id="rId1"/></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aveSubsetFonts="1" autoCompressPictures="0" strictFirstAndLastChars="0" showSpecialPlsOnTitleSld="0" firstSlideNum="0">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7620000" cx="10160000"/>
  <p:notesSz cy="10160000" cx="7620000"/>
  <p:defaultText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tableStyles.xml><?xml version="1.0" encoding="utf-8"?>
<a:tblStyleLst xmlns:a="http://schemas.openxmlformats.org/drawingml/2006/main" xmlns:r="http://schemas.openxmlformats.org/officeDocument/2006/relationships" def="{90651C3A-4460-11DB-9652-00E08161165F}"/>
</file>

<file path=ppt/_rels/presentation.xml.rels><?xml version="1.0" encoding="UTF-8" standalone="yes"?><Relationships xmlns="http://schemas.openxmlformats.org/package/2006/relationships"><Relationship Target="slides/slide34.xml" Type="http://schemas.openxmlformats.org/officeDocument/2006/relationships/slide" Id="rId39"/><Relationship Target="slides/slide33.xml" Type="http://schemas.openxmlformats.org/officeDocument/2006/relationships/slide" Id="rId38"/><Relationship Target="slides/slide32.xml" Type="http://schemas.openxmlformats.org/officeDocument/2006/relationships/slide" Id="rId37"/><Relationship Target="slides/slide14.xml" Type="http://schemas.openxmlformats.org/officeDocument/2006/relationships/slide" Id="rId19"/><Relationship Target="slides/slide31.xml" Type="http://schemas.openxmlformats.org/officeDocument/2006/relationships/slide" Id="rId36"/><Relationship Target="slides/slide13.xml" Type="http://schemas.openxmlformats.org/officeDocument/2006/relationships/slide" Id="rId18"/><Relationship Target="slides/slide12.xml" Type="http://schemas.openxmlformats.org/officeDocument/2006/relationships/slide" Id="rId17"/><Relationship Target="slides/slide11.xml" Type="http://schemas.openxmlformats.org/officeDocument/2006/relationships/slide" Id="rId16"/><Relationship Target="slides/slide10.xml" Type="http://schemas.openxmlformats.org/officeDocument/2006/relationships/slide" Id="rId15"/><Relationship Target="slides/slide9.xml" Type="http://schemas.openxmlformats.org/officeDocument/2006/relationships/slide" Id="rId14"/><Relationship Target="slides/slide25.xml" Type="http://schemas.openxmlformats.org/officeDocument/2006/relationships/slide" Id="rId30"/><Relationship Target="slides/slide7.xml" Type="http://schemas.openxmlformats.org/officeDocument/2006/relationships/slide" Id="rId12"/><Relationship Target="slides/slide26.xml" Type="http://schemas.openxmlformats.org/officeDocument/2006/relationships/slide" Id="rId31"/><Relationship Target="slides/slide8.xml" Type="http://schemas.openxmlformats.org/officeDocument/2006/relationships/slide" Id="rId13"/><Relationship Target="slides/slide5.xml" Type="http://schemas.openxmlformats.org/officeDocument/2006/relationships/slide" Id="rId10"/><Relationship Target="slides/slide6.xml" Type="http://schemas.openxmlformats.org/officeDocument/2006/relationships/slide" Id="rId11"/><Relationship Target="slides/slide29.xml" Type="http://schemas.openxmlformats.org/officeDocument/2006/relationships/slide" Id="rId34"/><Relationship Target="slides/slide30.xml" Type="http://schemas.openxmlformats.org/officeDocument/2006/relationships/slide" Id="rId35"/><Relationship Target="slides/slide27.xml" Type="http://schemas.openxmlformats.org/officeDocument/2006/relationships/slide" Id="rId32"/><Relationship Target="slides/slide28.xml" Type="http://schemas.openxmlformats.org/officeDocument/2006/relationships/slide" Id="rId33"/><Relationship Target="slides/slide45.xml" Type="http://schemas.openxmlformats.org/officeDocument/2006/relationships/slide" Id="rId50"/><Relationship Target="slides/slide43.xml" Type="http://schemas.openxmlformats.org/officeDocument/2006/relationships/slide" Id="rId48"/><Relationship Target="slides/slide42.xml" Type="http://schemas.openxmlformats.org/officeDocument/2006/relationships/slide" Id="rId47"/><Relationship Target="slides/slide24.xml" Type="http://schemas.openxmlformats.org/officeDocument/2006/relationships/slide" Id="rId29"/><Relationship Target="slides/slide44.xml" Type="http://schemas.openxmlformats.org/officeDocument/2006/relationships/slide" Id="rId49"/><Relationship Target="slides/slide21.xml" Type="http://schemas.openxmlformats.org/officeDocument/2006/relationships/slide" Id="rId26"/><Relationship Target="slides/slide20.xml" Type="http://schemas.openxmlformats.org/officeDocument/2006/relationships/slide" Id="rId25"/><Relationship Target="slides/slide23.xml" Type="http://schemas.openxmlformats.org/officeDocument/2006/relationships/slide" Id="rId28"/><Relationship Target="slides/slide22.xml" Type="http://schemas.openxmlformats.org/officeDocument/2006/relationships/slide" Id="rId27"/><Relationship Target="presProps.xml" Type="http://schemas.openxmlformats.org/officeDocument/2006/relationships/presProps" Id="rId2"/><Relationship Target="slides/slide16.xml" Type="http://schemas.openxmlformats.org/officeDocument/2006/relationships/slide" Id="rId21"/><Relationship Target="slides/slide35.xml" Type="http://schemas.openxmlformats.org/officeDocument/2006/relationships/slide" Id="rId40"/><Relationship Target="theme/theme3.xml" Type="http://schemas.openxmlformats.org/officeDocument/2006/relationships/theme" Id="rId1"/><Relationship Target="slides/slide17.xml" Type="http://schemas.openxmlformats.org/officeDocument/2006/relationships/slide" Id="rId22"/><Relationship Target="slides/slide36.xml" Type="http://schemas.openxmlformats.org/officeDocument/2006/relationships/slide" Id="rId41"/><Relationship Target="slideMasters/slideMaster1.xml" Type="http://schemas.openxmlformats.org/officeDocument/2006/relationships/slideMaster" Id="rId4"/><Relationship Target="slides/slide18.xml" Type="http://schemas.openxmlformats.org/officeDocument/2006/relationships/slide" Id="rId23"/><Relationship Target="slides/slide37.xml" Type="http://schemas.openxmlformats.org/officeDocument/2006/relationships/slide" Id="rId42"/><Relationship Target="tableStyles.xml" Type="http://schemas.openxmlformats.org/officeDocument/2006/relationships/tableStyles" Id="rId3"/><Relationship Target="slides/slide19.xml" Type="http://schemas.openxmlformats.org/officeDocument/2006/relationships/slide" Id="rId24"/><Relationship Target="slides/slide38.xml" Type="http://schemas.openxmlformats.org/officeDocument/2006/relationships/slide" Id="rId43"/><Relationship Target="slides/slide39.xml" Type="http://schemas.openxmlformats.org/officeDocument/2006/relationships/slide" Id="rId44"/><Relationship Target="slides/slide40.xml" Type="http://schemas.openxmlformats.org/officeDocument/2006/relationships/slide" Id="rId45"/><Relationship Target="slides/slide41.xml" Type="http://schemas.openxmlformats.org/officeDocument/2006/relationships/slide" Id="rId46"/><Relationship Target="slides/slide15.xml" Type="http://schemas.openxmlformats.org/officeDocument/2006/relationships/slide" Id="rId20"/><Relationship Target="slides/slide4.xml" Type="http://schemas.openxmlformats.org/officeDocument/2006/relationships/slide" Id="rId9"/><Relationship Target="slides/slide1.xml" Type="http://schemas.openxmlformats.org/officeDocument/2006/relationships/slide" Id="rId6"/><Relationship Target="notesMasters/notesMaster1.xml" Type="http://schemas.openxmlformats.org/officeDocument/2006/relationships/notesMaster" Id="rId5"/><Relationship Target="slides/slide3.xml" Type="http://schemas.openxmlformats.org/officeDocument/2006/relationships/slide" Id="rId8"/><Relationship Target="slides/slide2.xml" Type="http://schemas.openxmlformats.org/officeDocument/2006/relationships/slide" Id="rId7"/></Relationships>
</file>

<file path=ppt/notesMasters/_rels/notesMaster1.xml.rels><?xml version="1.0" encoding="UTF-8" standalone="yes"?><Relationships xmlns="http://schemas.openxmlformats.org/package/2006/relationships"><Relationship Target="../theme/theme2.xml" Type="http://schemas.openxmlformats.org/officeDocument/2006/relationships/theme" Id="rId1"/></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 name="Shape 1"/>
        <p:cNvGrpSpPr/>
        <p:nvPr/>
      </p:nvGrpSpPr>
      <p:grpSpPr>
        <a:xfrm>
          <a:off y="0" x="0"/>
          <a:ext cy="0" cx="0"/>
          <a:chOff y="0" x="0"/>
          <a:chExt cy="0" cx="0"/>
        </a:xfrm>
      </p:grpSpPr>
      <p:sp>
        <p:nvSpPr>
          <p:cNvPr id="2" name="Shape 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 name="Shape 3"/>
          <p:cNvSpPr txBox="1"/>
          <p:nvPr>
            <p:ph idx="1" type="body"/>
          </p:nvPr>
        </p:nvSpPr>
        <p:spPr>
          <a:xfrm>
            <a:off y="4826000" x="762000"/>
            <a:ext cy="4572000" cx="6096000"/>
          </a:xfrm>
          <a:prstGeom prst="rect">
            <a:avLst/>
          </a:prstGeom>
          <a:noFill/>
          <a:ln>
            <a:noFill/>
          </a:ln>
        </p:spPr>
        <p:txBody>
          <a:bodyPr bIns="91425" rIns="91425" lIns="91425" t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p:txBody>
      </p:sp>
    </p:spTree>
  </p:cSld>
  <p:clrMap accent2="accent2" accent3="accent3" accent4="accent4" accent5="accent5" accent6="accent6" hlink="hlink" tx2="lt2" tx1="dk1" bg2="dk2" bg1="lt1" folHlink="folHlink" accent1="accent1"/>
</p:notesMaster>
</file>

<file path=ppt/notesSlides/_rels/notesSlide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1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2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3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0.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1.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2.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3.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4.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4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5.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6.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7.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8.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_rels/notesSlide9.xml.rels><?xml version="1.0" encoding="UTF-8" standalone="yes"?><Relationships xmlns="http://schemas.openxmlformats.org/package/2006/relationships"><Relationship Target="../notesMasters/notesMaster1.xml" Type="http://schemas.openxmlformats.org/officeDocument/2006/relationships/notesMaster" Id="rId1"/></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 name="Shape 22"/>
        <p:cNvGrpSpPr/>
        <p:nvPr/>
      </p:nvGrpSpPr>
      <p:grpSpPr>
        <a:xfrm>
          <a:off y="0" x="0"/>
          <a:ext cy="0" cx="0"/>
          <a:chOff y="0" x="0"/>
          <a:chExt cy="0" cx="0"/>
        </a:xfrm>
      </p:grpSpPr>
      <p:sp>
        <p:nvSpPr>
          <p:cNvPr id="23" name="Shape 23"/>
          <p:cNvSpPr/>
          <p:nvPr>
            <p:ph idx="2" type="sldImg"/>
          </p:nvPr>
        </p:nvSpPr>
        <p:spPr>
          <a:xfrm>
            <a:off y="762000" x="1270250"/>
            <a:ext cy="3809999" cx="508020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 name="Shape 24"/>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83" name="Shape 83"/>
        <p:cNvGrpSpPr/>
        <p:nvPr/>
      </p:nvGrpSpPr>
      <p:grpSpPr>
        <a:xfrm>
          <a:off y="0" x="0"/>
          <a:ext cy="0" cx="0"/>
          <a:chOff y="0" x="0"/>
          <a:chExt cy="0" cx="0"/>
        </a:xfrm>
      </p:grpSpPr>
      <p:sp>
        <p:nvSpPr>
          <p:cNvPr id="84" name="Shape 8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85" name="Shape 8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0" name="Shape 90"/>
        <p:cNvGrpSpPr/>
        <p:nvPr/>
      </p:nvGrpSpPr>
      <p:grpSpPr>
        <a:xfrm>
          <a:off y="0" x="0"/>
          <a:ext cy="0" cx="0"/>
          <a:chOff y="0" x="0"/>
          <a:chExt cy="0" cx="0"/>
        </a:xfrm>
      </p:grpSpPr>
      <p:sp>
        <p:nvSpPr>
          <p:cNvPr id="91" name="Shape 91"/>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2" name="Shape 92"/>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96" name="Shape 96"/>
        <p:cNvGrpSpPr/>
        <p:nvPr/>
      </p:nvGrpSpPr>
      <p:grpSpPr>
        <a:xfrm>
          <a:off y="0" x="0"/>
          <a:ext cy="0" cx="0"/>
          <a:chOff y="0" x="0"/>
          <a:chExt cy="0" cx="0"/>
        </a:xfrm>
      </p:grpSpPr>
      <p:sp>
        <p:nvSpPr>
          <p:cNvPr id="97" name="Shape 97"/>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98" name="Shape 98"/>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2" name="Shape 102"/>
        <p:cNvGrpSpPr/>
        <p:nvPr/>
      </p:nvGrpSpPr>
      <p:grpSpPr>
        <a:xfrm>
          <a:off y="0" x="0"/>
          <a:ext cy="0" cx="0"/>
          <a:chOff y="0" x="0"/>
          <a:chExt cy="0" cx="0"/>
        </a:xfrm>
      </p:grpSpPr>
      <p:sp>
        <p:nvSpPr>
          <p:cNvPr id="103" name="Shape 103"/>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04" name="Shape 104"/>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08" name="Shape 108"/>
        <p:cNvGrpSpPr/>
        <p:nvPr/>
      </p:nvGrpSpPr>
      <p:grpSpPr>
        <a:xfrm>
          <a:off y="0" x="0"/>
          <a:ext cy="0" cx="0"/>
          <a:chOff y="0" x="0"/>
          <a:chExt cy="0" cx="0"/>
        </a:xfrm>
      </p:grpSpPr>
      <p:sp>
        <p:nvSpPr>
          <p:cNvPr id="109" name="Shape 10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0" name="Shape 11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15" name="Shape 115"/>
        <p:cNvGrpSpPr/>
        <p:nvPr/>
      </p:nvGrpSpPr>
      <p:grpSpPr>
        <a:xfrm>
          <a:off y="0" x="0"/>
          <a:ext cy="0" cx="0"/>
          <a:chOff y="0" x="0"/>
          <a:chExt cy="0" cx="0"/>
        </a:xfrm>
      </p:grpSpPr>
      <p:sp>
        <p:nvSpPr>
          <p:cNvPr id="116" name="Shape 11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17" name="Shape 11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1" name="Shape 121"/>
        <p:cNvGrpSpPr/>
        <p:nvPr/>
      </p:nvGrpSpPr>
      <p:grpSpPr>
        <a:xfrm>
          <a:off y="0" x="0"/>
          <a:ext cy="0" cx="0"/>
          <a:chOff y="0" x="0"/>
          <a:chExt cy="0" cx="0"/>
        </a:xfrm>
      </p:grpSpPr>
      <p:sp>
        <p:nvSpPr>
          <p:cNvPr id="122" name="Shape 12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3" name="Shape 12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27" name="Shape 127"/>
        <p:cNvGrpSpPr/>
        <p:nvPr/>
      </p:nvGrpSpPr>
      <p:grpSpPr>
        <a:xfrm>
          <a:off y="0" x="0"/>
          <a:ext cy="0" cx="0"/>
          <a:chOff y="0" x="0"/>
          <a:chExt cy="0" cx="0"/>
        </a:xfrm>
      </p:grpSpPr>
      <p:sp>
        <p:nvSpPr>
          <p:cNvPr id="128" name="Shape 128"/>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29" name="Shape 129"/>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34" name="Shape 134"/>
        <p:cNvGrpSpPr/>
        <p:nvPr/>
      </p:nvGrpSpPr>
      <p:grpSpPr>
        <a:xfrm>
          <a:off y="0" x="0"/>
          <a:ext cy="0" cx="0"/>
          <a:chOff y="0" x="0"/>
          <a:chExt cy="0" cx="0"/>
        </a:xfrm>
      </p:grpSpPr>
      <p:sp>
        <p:nvSpPr>
          <p:cNvPr id="135" name="Shape 135"/>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36" name="Shape 136"/>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0" name="Shape 140"/>
        <p:cNvGrpSpPr/>
        <p:nvPr/>
      </p:nvGrpSpPr>
      <p:grpSpPr>
        <a:xfrm>
          <a:off y="0" x="0"/>
          <a:ext cy="0" cx="0"/>
          <a:chOff y="0" x="0"/>
          <a:chExt cy="0" cx="0"/>
        </a:xfrm>
      </p:grpSpPr>
      <p:sp>
        <p:nvSpPr>
          <p:cNvPr id="141" name="Shape 141"/>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2" name="Shape 142"/>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 name="Shape 29"/>
        <p:cNvGrpSpPr/>
        <p:nvPr/>
      </p:nvGrpSpPr>
      <p:grpSpPr>
        <a:xfrm>
          <a:off y="0" x="0"/>
          <a:ext cy="0" cx="0"/>
          <a:chOff y="0" x="0"/>
          <a:chExt cy="0" cx="0"/>
        </a:xfrm>
      </p:grpSpPr>
      <p:sp>
        <p:nvSpPr>
          <p:cNvPr id="30" name="Shape 3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1" name="Shape 3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46" name="Shape 146"/>
        <p:cNvGrpSpPr/>
        <p:nvPr/>
      </p:nvGrpSpPr>
      <p:grpSpPr>
        <a:xfrm>
          <a:off y="0" x="0"/>
          <a:ext cy="0" cx="0"/>
          <a:chOff y="0" x="0"/>
          <a:chExt cy="0" cx="0"/>
        </a:xfrm>
      </p:grpSpPr>
      <p:sp>
        <p:nvSpPr>
          <p:cNvPr id="147" name="Shape 147"/>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48" name="Shape 148"/>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3" name="Shape 153"/>
        <p:cNvGrpSpPr/>
        <p:nvPr/>
      </p:nvGrpSpPr>
      <p:grpSpPr>
        <a:xfrm>
          <a:off y="0" x="0"/>
          <a:ext cy="0" cx="0"/>
          <a:chOff y="0" x="0"/>
          <a:chExt cy="0" cx="0"/>
        </a:xfrm>
      </p:grpSpPr>
      <p:sp>
        <p:nvSpPr>
          <p:cNvPr id="154" name="Shape 15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55" name="Shape 15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59" name="Shape 159"/>
        <p:cNvGrpSpPr/>
        <p:nvPr/>
      </p:nvGrpSpPr>
      <p:grpSpPr>
        <a:xfrm>
          <a:off y="0" x="0"/>
          <a:ext cy="0" cx="0"/>
          <a:chOff y="0" x="0"/>
          <a:chExt cy="0" cx="0"/>
        </a:xfrm>
      </p:grpSpPr>
      <p:sp>
        <p:nvSpPr>
          <p:cNvPr id="160" name="Shape 16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1" name="Shape 16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65" name="Shape 165"/>
        <p:cNvGrpSpPr/>
        <p:nvPr/>
      </p:nvGrpSpPr>
      <p:grpSpPr>
        <a:xfrm>
          <a:off y="0" x="0"/>
          <a:ext cy="0" cx="0"/>
          <a:chOff y="0" x="0"/>
          <a:chExt cy="0" cx="0"/>
        </a:xfrm>
      </p:grpSpPr>
      <p:sp>
        <p:nvSpPr>
          <p:cNvPr id="166" name="Shape 16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67" name="Shape 16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1" name="Shape 171"/>
        <p:cNvGrpSpPr/>
        <p:nvPr/>
      </p:nvGrpSpPr>
      <p:grpSpPr>
        <a:xfrm>
          <a:off y="0" x="0"/>
          <a:ext cy="0" cx="0"/>
          <a:chOff y="0" x="0"/>
          <a:chExt cy="0" cx="0"/>
        </a:xfrm>
      </p:grpSpPr>
      <p:sp>
        <p:nvSpPr>
          <p:cNvPr id="172" name="Shape 17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3" name="Shape 17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77" name="Shape 177"/>
        <p:cNvGrpSpPr/>
        <p:nvPr/>
      </p:nvGrpSpPr>
      <p:grpSpPr>
        <a:xfrm>
          <a:off y="0" x="0"/>
          <a:ext cy="0" cx="0"/>
          <a:chOff y="0" x="0"/>
          <a:chExt cy="0" cx="0"/>
        </a:xfrm>
      </p:grpSpPr>
      <p:sp>
        <p:nvSpPr>
          <p:cNvPr id="178" name="Shape 178"/>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79" name="Shape 179"/>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3" name="Shape 183"/>
        <p:cNvGrpSpPr/>
        <p:nvPr/>
      </p:nvGrpSpPr>
      <p:grpSpPr>
        <a:xfrm>
          <a:off y="0" x="0"/>
          <a:ext cy="0" cx="0"/>
          <a:chOff y="0" x="0"/>
          <a:chExt cy="0" cx="0"/>
        </a:xfrm>
      </p:grpSpPr>
      <p:sp>
        <p:nvSpPr>
          <p:cNvPr id="184" name="Shape 18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85" name="Shape 18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89" name="Shape 189"/>
        <p:cNvGrpSpPr/>
        <p:nvPr/>
      </p:nvGrpSpPr>
      <p:grpSpPr>
        <a:xfrm>
          <a:off y="0" x="0"/>
          <a:ext cy="0" cx="0"/>
          <a:chOff y="0" x="0"/>
          <a:chExt cy="0" cx="0"/>
        </a:xfrm>
      </p:grpSpPr>
      <p:sp>
        <p:nvSpPr>
          <p:cNvPr id="190" name="Shape 19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1" name="Shape 19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196" name="Shape 196"/>
        <p:cNvGrpSpPr/>
        <p:nvPr/>
      </p:nvGrpSpPr>
      <p:grpSpPr>
        <a:xfrm>
          <a:off y="0" x="0"/>
          <a:ext cy="0" cx="0"/>
          <a:chOff y="0" x="0"/>
          <a:chExt cy="0" cx="0"/>
        </a:xfrm>
      </p:grpSpPr>
      <p:sp>
        <p:nvSpPr>
          <p:cNvPr id="197" name="Shape 197"/>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198" name="Shape 198"/>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3" name="Shape 203"/>
        <p:cNvGrpSpPr/>
        <p:nvPr/>
      </p:nvGrpSpPr>
      <p:grpSpPr>
        <a:xfrm>
          <a:off y="0" x="0"/>
          <a:ext cy="0" cx="0"/>
          <a:chOff y="0" x="0"/>
          <a:chExt cy="0" cx="0"/>
        </a:xfrm>
      </p:grpSpPr>
      <p:sp>
        <p:nvSpPr>
          <p:cNvPr id="204" name="Shape 20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05" name="Shape 20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5" name="Shape 35"/>
        <p:cNvGrpSpPr/>
        <p:nvPr/>
      </p:nvGrpSpPr>
      <p:grpSpPr>
        <a:xfrm>
          <a:off y="0" x="0"/>
          <a:ext cy="0" cx="0"/>
          <a:chOff y="0" x="0"/>
          <a:chExt cy="0" cx="0"/>
        </a:xfrm>
      </p:grpSpPr>
      <p:sp>
        <p:nvSpPr>
          <p:cNvPr id="36" name="Shape 3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7" name="Shape 3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09" name="Shape 209"/>
        <p:cNvGrpSpPr/>
        <p:nvPr/>
      </p:nvGrpSpPr>
      <p:grpSpPr>
        <a:xfrm>
          <a:off y="0" x="0"/>
          <a:ext cy="0" cx="0"/>
          <a:chOff y="0" x="0"/>
          <a:chExt cy="0" cx="0"/>
        </a:xfrm>
      </p:grpSpPr>
      <p:sp>
        <p:nvSpPr>
          <p:cNvPr id="210" name="Shape 21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11" name="Shape 21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18" name="Shape 218"/>
        <p:cNvGrpSpPr/>
        <p:nvPr/>
      </p:nvGrpSpPr>
      <p:grpSpPr>
        <a:xfrm>
          <a:off y="0" x="0"/>
          <a:ext cy="0" cx="0"/>
          <a:chOff y="0" x="0"/>
          <a:chExt cy="0" cx="0"/>
        </a:xfrm>
      </p:grpSpPr>
      <p:sp>
        <p:nvSpPr>
          <p:cNvPr id="219" name="Shape 21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0" name="Shape 22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25" name="Shape 225"/>
        <p:cNvGrpSpPr/>
        <p:nvPr/>
      </p:nvGrpSpPr>
      <p:grpSpPr>
        <a:xfrm>
          <a:off y="0" x="0"/>
          <a:ext cy="0" cx="0"/>
          <a:chOff y="0" x="0"/>
          <a:chExt cy="0" cx="0"/>
        </a:xfrm>
      </p:grpSpPr>
      <p:sp>
        <p:nvSpPr>
          <p:cNvPr id="226" name="Shape 22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27" name="Shape 22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1" name="Shape 231"/>
        <p:cNvGrpSpPr/>
        <p:nvPr/>
      </p:nvGrpSpPr>
      <p:grpSpPr>
        <a:xfrm>
          <a:off y="0" x="0"/>
          <a:ext cy="0" cx="0"/>
          <a:chOff y="0" x="0"/>
          <a:chExt cy="0" cx="0"/>
        </a:xfrm>
      </p:grpSpPr>
      <p:sp>
        <p:nvSpPr>
          <p:cNvPr id="232" name="Shape 23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3" name="Shape 23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37" name="Shape 237"/>
        <p:cNvGrpSpPr/>
        <p:nvPr/>
      </p:nvGrpSpPr>
      <p:grpSpPr>
        <a:xfrm>
          <a:off y="0" x="0"/>
          <a:ext cy="0" cx="0"/>
          <a:chOff y="0" x="0"/>
          <a:chExt cy="0" cx="0"/>
        </a:xfrm>
      </p:grpSpPr>
      <p:sp>
        <p:nvSpPr>
          <p:cNvPr id="238" name="Shape 238"/>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39" name="Shape 239"/>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44" name="Shape 244"/>
        <p:cNvGrpSpPr/>
        <p:nvPr/>
      </p:nvGrpSpPr>
      <p:grpSpPr>
        <a:xfrm>
          <a:off y="0" x="0"/>
          <a:ext cy="0" cx="0"/>
          <a:chOff y="0" x="0"/>
          <a:chExt cy="0" cx="0"/>
        </a:xfrm>
      </p:grpSpPr>
      <p:sp>
        <p:nvSpPr>
          <p:cNvPr id="245" name="Shape 245"/>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46" name="Shape 246"/>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53" name="Shape 253"/>
        <p:cNvGrpSpPr/>
        <p:nvPr/>
      </p:nvGrpSpPr>
      <p:grpSpPr>
        <a:xfrm>
          <a:off y="0" x="0"/>
          <a:ext cy="0" cx="0"/>
          <a:chOff y="0" x="0"/>
          <a:chExt cy="0" cx="0"/>
        </a:xfrm>
      </p:grpSpPr>
      <p:sp>
        <p:nvSpPr>
          <p:cNvPr id="254" name="Shape 25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55" name="Shape 25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1" name="Shape 261"/>
        <p:cNvGrpSpPr/>
        <p:nvPr/>
      </p:nvGrpSpPr>
      <p:grpSpPr>
        <a:xfrm>
          <a:off y="0" x="0"/>
          <a:ext cy="0" cx="0"/>
          <a:chOff y="0" x="0"/>
          <a:chExt cy="0" cx="0"/>
        </a:xfrm>
      </p:grpSpPr>
      <p:sp>
        <p:nvSpPr>
          <p:cNvPr id="262" name="Shape 26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63" name="Shape 26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68" name="Shape 268"/>
        <p:cNvGrpSpPr/>
        <p:nvPr/>
      </p:nvGrpSpPr>
      <p:grpSpPr>
        <a:xfrm>
          <a:off y="0" x="0"/>
          <a:ext cy="0" cx="0"/>
          <a:chOff y="0" x="0"/>
          <a:chExt cy="0" cx="0"/>
        </a:xfrm>
      </p:grpSpPr>
      <p:sp>
        <p:nvSpPr>
          <p:cNvPr id="269" name="Shape 26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70" name="Shape 27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75" name="Shape 275"/>
        <p:cNvGrpSpPr/>
        <p:nvPr/>
      </p:nvGrpSpPr>
      <p:grpSpPr>
        <a:xfrm>
          <a:off y="0" x="0"/>
          <a:ext cy="0" cx="0"/>
          <a:chOff y="0" x="0"/>
          <a:chExt cy="0" cx="0"/>
        </a:xfrm>
      </p:grpSpPr>
      <p:sp>
        <p:nvSpPr>
          <p:cNvPr id="276" name="Shape 27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77" name="Shape 27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1" name="Shape 41"/>
        <p:cNvGrpSpPr/>
        <p:nvPr/>
      </p:nvGrpSpPr>
      <p:grpSpPr>
        <a:xfrm>
          <a:off y="0" x="0"/>
          <a:ext cy="0" cx="0"/>
          <a:chOff y="0" x="0"/>
          <a:chExt cy="0" cx="0"/>
        </a:xfrm>
      </p:grpSpPr>
      <p:sp>
        <p:nvSpPr>
          <p:cNvPr id="42" name="Shape 4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43" name="Shape 4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82" name="Shape 282"/>
        <p:cNvGrpSpPr/>
        <p:nvPr/>
      </p:nvGrpSpPr>
      <p:grpSpPr>
        <a:xfrm>
          <a:off y="0" x="0"/>
          <a:ext cy="0" cx="0"/>
          <a:chOff y="0" x="0"/>
          <a:chExt cy="0" cx="0"/>
        </a:xfrm>
      </p:grpSpPr>
      <p:sp>
        <p:nvSpPr>
          <p:cNvPr id="283" name="Shape 283"/>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84" name="Shape 284"/>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1" name="Shape 291"/>
        <p:cNvGrpSpPr/>
        <p:nvPr/>
      </p:nvGrpSpPr>
      <p:grpSpPr>
        <a:xfrm>
          <a:off y="0" x="0"/>
          <a:ext cy="0" cx="0"/>
          <a:chOff y="0" x="0"/>
          <a:chExt cy="0" cx="0"/>
        </a:xfrm>
      </p:grpSpPr>
      <p:sp>
        <p:nvSpPr>
          <p:cNvPr id="292" name="Shape 292"/>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293" name="Shape 293"/>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298" name="Shape 298"/>
        <p:cNvGrpSpPr/>
        <p:nvPr/>
      </p:nvGrpSpPr>
      <p:grpSpPr>
        <a:xfrm>
          <a:off y="0" x="0"/>
          <a:ext cy="0" cx="0"/>
          <a:chOff y="0" x="0"/>
          <a:chExt cy="0" cx="0"/>
        </a:xfrm>
      </p:grpSpPr>
      <p:sp>
        <p:nvSpPr>
          <p:cNvPr id="299" name="Shape 29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00" name="Shape 30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07" name="Shape 307"/>
        <p:cNvGrpSpPr/>
        <p:nvPr/>
      </p:nvGrpSpPr>
      <p:grpSpPr>
        <a:xfrm>
          <a:off y="0" x="0"/>
          <a:ext cy="0" cx="0"/>
          <a:chOff y="0" x="0"/>
          <a:chExt cy="0" cx="0"/>
        </a:xfrm>
      </p:grpSpPr>
      <p:sp>
        <p:nvSpPr>
          <p:cNvPr id="308" name="Shape 308"/>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09" name="Shape 309"/>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14" name="Shape 314"/>
        <p:cNvGrpSpPr/>
        <p:nvPr/>
      </p:nvGrpSpPr>
      <p:grpSpPr>
        <a:xfrm>
          <a:off y="0" x="0"/>
          <a:ext cy="0" cx="0"/>
          <a:chOff y="0" x="0"/>
          <a:chExt cy="0" cx="0"/>
        </a:xfrm>
      </p:grpSpPr>
      <p:sp>
        <p:nvSpPr>
          <p:cNvPr id="315" name="Shape 315"/>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16" name="Shape 316"/>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320" name="Shape 320"/>
        <p:cNvGrpSpPr/>
        <p:nvPr/>
      </p:nvGrpSpPr>
      <p:grpSpPr>
        <a:xfrm>
          <a:off y="0" x="0"/>
          <a:ext cy="0" cx="0"/>
          <a:chOff y="0" x="0"/>
          <a:chExt cy="0" cx="0"/>
        </a:xfrm>
      </p:grpSpPr>
      <p:sp>
        <p:nvSpPr>
          <p:cNvPr id="321" name="Shape 321"/>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322" name="Shape 322"/>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48" name="Shape 48"/>
        <p:cNvGrpSpPr/>
        <p:nvPr/>
      </p:nvGrpSpPr>
      <p:grpSpPr>
        <a:xfrm>
          <a:off y="0" x="0"/>
          <a:ext cy="0" cx="0"/>
          <a:chOff y="0" x="0"/>
          <a:chExt cy="0" cx="0"/>
        </a:xfrm>
      </p:grpSpPr>
      <p:sp>
        <p:nvSpPr>
          <p:cNvPr id="49" name="Shape 49"/>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0" name="Shape 50"/>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55" name="Shape 55"/>
        <p:cNvGrpSpPr/>
        <p:nvPr/>
      </p:nvGrpSpPr>
      <p:grpSpPr>
        <a:xfrm>
          <a:off y="0" x="0"/>
          <a:ext cy="0" cx="0"/>
          <a:chOff y="0" x="0"/>
          <a:chExt cy="0" cx="0"/>
        </a:xfrm>
      </p:grpSpPr>
      <p:sp>
        <p:nvSpPr>
          <p:cNvPr id="56" name="Shape 5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57" name="Shape 5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3" name="Shape 63"/>
        <p:cNvGrpSpPr/>
        <p:nvPr/>
      </p:nvGrpSpPr>
      <p:grpSpPr>
        <a:xfrm>
          <a:off y="0" x="0"/>
          <a:ext cy="0" cx="0"/>
          <a:chOff y="0" x="0"/>
          <a:chExt cy="0" cx="0"/>
        </a:xfrm>
      </p:grpSpPr>
      <p:sp>
        <p:nvSpPr>
          <p:cNvPr id="64" name="Shape 64"/>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65" name="Shape 65"/>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69" name="Shape 69"/>
        <p:cNvGrpSpPr/>
        <p:nvPr/>
      </p:nvGrpSpPr>
      <p:grpSpPr>
        <a:xfrm>
          <a:off y="0" x="0"/>
          <a:ext cy="0" cx="0"/>
          <a:chOff y="0" x="0"/>
          <a:chExt cy="0" cx="0"/>
        </a:xfrm>
      </p:grpSpPr>
      <p:sp>
        <p:nvSpPr>
          <p:cNvPr id="70" name="Shape 70"/>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1" name="Shape 71"/>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Sp="0" showMasterPhAnim="0">
  <p:cSld>
    <p:spTree>
      <p:nvGrpSpPr>
        <p:cNvPr id="75" name="Shape 75"/>
        <p:cNvGrpSpPr/>
        <p:nvPr/>
      </p:nvGrpSpPr>
      <p:grpSpPr>
        <a:xfrm>
          <a:off y="0" x="0"/>
          <a:ext cy="0" cx="0"/>
          <a:chOff y="0" x="0"/>
          <a:chExt cy="0" cx="0"/>
        </a:xfrm>
      </p:grpSpPr>
      <p:sp>
        <p:nvSpPr>
          <p:cNvPr id="76" name="Shape 76"/>
          <p:cNvSpPr/>
          <p:nvPr>
            <p:ph idx="2" type="sldImg"/>
          </p:nvPr>
        </p:nvSpPr>
        <p:spPr>
          <a:xfrm>
            <a:off y="762000" x="1270250"/>
            <a:ext cy="3809999" cx="5080250"/>
          </a:xfrm>
          <a:custGeom>
            <a:pathLst>
              <a:path w="120000" extrusionOk="0" h="120000">
                <a:moveTo>
                  <a:pt y="0" x="0"/>
                </a:moveTo>
                <a:lnTo>
                  <a:pt y="0" x="120000"/>
                </a:lnTo>
                <a:lnTo>
                  <a:pt y="120000" x="120000"/>
                </a:lnTo>
                <a:lnTo>
                  <a:pt y="120000" x="0"/>
                </a:lnTo>
                <a:close/>
              </a:path>
            </a:pathLst>
          </a:custGeom>
          <a:noFill/>
          <a:ln w="9525" cap="flat">
            <a:solidFill>
              <a:srgbClr val="000000"/>
            </a:solidFill>
            <a:prstDash val="solid"/>
            <a:round/>
            <a:headEnd w="med" len="med" type="none"/>
            <a:tailEnd w="med" len="med" type="none"/>
          </a:ln>
        </p:spPr>
      </p:sp>
      <p:sp>
        <p:nvSpPr>
          <p:cNvPr id="77" name="Shape 77"/>
          <p:cNvSpPr txBox="1"/>
          <p:nvPr>
            <p:ph idx="1" type="body"/>
          </p:nvPr>
        </p:nvSpPr>
        <p:spPr>
          <a:xfrm>
            <a:off y="4826000" x="762000"/>
            <a:ext cy="4572000" cx="6096000"/>
          </a:xfrm>
          <a:prstGeom prst="rect">
            <a:avLst/>
          </a:prstGeom>
        </p:spPr>
        <p:txBody>
          <a:bodyPr bIns="91425" rIns="91425" lIns="91425" tIns="91425" anchor="t" anchorCtr="0">
            <a:noAutofit/>
          </a:bodyPr>
          <a:lstStyle/>
          <a:p>
            <a:pPr>
              <a:spcBef>
                <a:spcPts val="0"/>
              </a:spcBef>
              <a:buNone/>
            </a:pPr>
            <a:r>
              <a:t/>
            </a:r>
            <a:endParaRPr sz="1466"/>
          </a:p>
        </p:txBody>
      </p:sp>
    </p:spTree>
  </p:cSld>
  <p:clrMapOvr>
    <a:masterClrMapping/>
  </p:clrMapOvr>
</p:notes>
</file>

<file path=ppt/slideLayouts/_rels/slideLayout1.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2.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3.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4.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_rels/slideLayout5.xml.rels><?xml version="1.0" encoding="UTF-8" standalone="yes"?><Relationships xmlns="http://schemas.openxmlformats.org/package/2006/relationships"><Relationship Target="../slideMasters/slideMaster1.xml" Type="http://schemas.openxmlformats.org/officeDocument/2006/relationships/slideMaster" Id="rId1"/></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5" name="Shape 5"/>
        <p:cNvGrpSpPr/>
        <p:nvPr/>
      </p:nvGrpSpPr>
      <p:grpSpPr>
        <a:xfrm>
          <a:off y="0" x="0"/>
          <a:ext cy="0" cx="0"/>
          <a:chOff y="0" x="0"/>
          <a:chExt cy="0" cx="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6" name="Shape 6"/>
        <p:cNvGrpSpPr/>
        <p:nvPr/>
      </p:nvGrpSpPr>
      <p:grpSpPr>
        <a:xfrm>
          <a:off y="0" x="0"/>
          <a:ext cy="0" cx="0"/>
          <a:chOff y="0" x="0"/>
          <a:chExt cy="0" cx="0"/>
        </a:xfrm>
      </p:grpSpPr>
      <p:sp>
        <p:nvSpPr>
          <p:cNvPr id="7" name="Shape 7"/>
          <p:cNvSpPr txBox="1"/>
          <p:nvPr>
            <p:ph type="ctrTitle"/>
          </p:nvPr>
        </p:nvSpPr>
        <p:spPr>
          <a:xfrm>
            <a:off y="3048000" x="914400"/>
            <a:ext cy="1219199" cx="8331200"/>
          </a:xfrm>
          <a:prstGeom prst="rect">
            <a:avLst/>
          </a:prstGeom>
          <a:noFill/>
          <a:ln>
            <a:noFill/>
          </a:ln>
        </p:spPr>
        <p:txBody>
          <a:bodyPr bIns="91425" rIns="91425" lIns="91425" tIns="91425" anchor="t"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p:txBody>
      </p:sp>
      <p:sp>
        <p:nvSpPr>
          <p:cNvPr id="8" name="Shape 8"/>
          <p:cNvSpPr txBox="1"/>
          <p:nvPr>
            <p:ph idx="1" type="subTitle"/>
          </p:nvPr>
        </p:nvSpPr>
        <p:spPr>
          <a:xfrm>
            <a:off y="4572000" x="1828800"/>
            <a:ext cy="914400" cx="6502399"/>
          </a:xfrm>
          <a:prstGeom prst="rect">
            <a:avLst/>
          </a:prstGeom>
          <a:noFill/>
          <a:ln>
            <a:noFill/>
          </a:ln>
        </p:spPr>
        <p:txBody>
          <a:bodyPr bIns="91425" rIns="91425" lIns="91425" tIns="91425" anchor="t" anchorCtr="0"/>
          <a:lstStyle>
            <a:lvl1pPr algn="ctr">
              <a:spcBef>
                <a:spcPts val="0"/>
              </a:spcBef>
              <a:buSzPct val="100000"/>
              <a:defRPr sz="3200"/>
            </a:lvl1pPr>
            <a:lvl2pPr algn="ctr">
              <a:spcBef>
                <a:spcPts val="0"/>
              </a:spcBef>
              <a:buSzPct val="100000"/>
              <a:defRPr sz="3200"/>
            </a:lvl2pPr>
            <a:lvl3pPr algn="ctr">
              <a:spcBef>
                <a:spcPts val="0"/>
              </a:spcBef>
              <a:buSzPct val="100000"/>
              <a:defRPr sz="3200"/>
            </a:lvl3pPr>
            <a:lvl4pPr algn="ctr">
              <a:spcBef>
                <a:spcPts val="0"/>
              </a:spcBef>
              <a:buSzPct val="100000"/>
              <a:defRPr sz="3200"/>
            </a:lvl4pPr>
            <a:lvl5pPr algn="ctr">
              <a:spcBef>
                <a:spcPts val="0"/>
              </a:spcBef>
              <a:buSzPct val="100000"/>
              <a:defRPr sz="3200"/>
            </a:lvl5pPr>
            <a:lvl6pPr algn="ctr">
              <a:spcBef>
                <a:spcPts val="0"/>
              </a:spcBef>
              <a:buSzPct val="100000"/>
              <a:defRPr sz="3200"/>
            </a:lvl6pPr>
            <a:lvl7pPr algn="ctr">
              <a:spcBef>
                <a:spcPts val="0"/>
              </a:spcBef>
              <a:buSzPct val="100000"/>
              <a:defRPr sz="3200"/>
            </a:lvl7pPr>
            <a:lvl8pPr algn="ctr">
              <a:spcBef>
                <a:spcPts val="0"/>
              </a:spcBef>
              <a:buSzPct val="100000"/>
              <a:defRPr sz="3200"/>
            </a:lvl8pPr>
            <a:lvl9pPr algn="ctr">
              <a:spcBef>
                <a:spcPts val="0"/>
              </a:spcBef>
              <a:buSzPct val="100000"/>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9" name="Shape 9"/>
        <p:cNvGrpSpPr/>
        <p:nvPr/>
      </p:nvGrpSpPr>
      <p:grpSpPr>
        <a:xfrm>
          <a:off y="0" x="0"/>
          <a:ext cy="0" cx="0"/>
          <a:chOff y="0" x="0"/>
          <a:chExt cy="0" cx="0"/>
        </a:xfrm>
      </p:grpSpPr>
      <p:sp>
        <p:nvSpPr>
          <p:cNvPr id="10" name="Shape 10"/>
          <p:cNvSpPr txBox="1"/>
          <p:nvPr>
            <p:ph type="title"/>
          </p:nvPr>
        </p:nvSpPr>
        <p:spPr>
          <a:xfrm>
            <a:off y="304800" x="304800"/>
            <a:ext cy="914400" cx="9550400"/>
          </a:xfrm>
          <a:prstGeom prst="rect">
            <a:avLst/>
          </a:prstGeom>
          <a:noFill/>
          <a:ln>
            <a:noFill/>
          </a:ln>
        </p:spPr>
        <p:txBody>
          <a:bodyPr bIns="91425" rIns="91425" lIns="91425" tIns="91425" anchor="t" anchorCtr="0"/>
          <a:lstStyle>
            <a:lvl1pPr>
              <a:spcBef>
                <a:spcPts val="0"/>
              </a:spcBef>
              <a:buSzPct val="99224"/>
              <a:defRPr sz="4266"/>
            </a:lvl1pPr>
            <a:lvl2pPr>
              <a:spcBef>
                <a:spcPts val="0"/>
              </a:spcBef>
              <a:buSzPct val="99224"/>
              <a:defRPr sz="4266"/>
            </a:lvl2pPr>
            <a:lvl3pPr>
              <a:spcBef>
                <a:spcPts val="0"/>
              </a:spcBef>
              <a:buSzPct val="99224"/>
              <a:defRPr sz="4266"/>
            </a:lvl3pPr>
            <a:lvl4pPr>
              <a:spcBef>
                <a:spcPts val="0"/>
              </a:spcBef>
              <a:buSzPct val="99224"/>
              <a:defRPr sz="4266"/>
            </a:lvl4pPr>
            <a:lvl5pPr>
              <a:spcBef>
                <a:spcPts val="0"/>
              </a:spcBef>
              <a:buSzPct val="99224"/>
              <a:defRPr sz="4266"/>
            </a:lvl5pPr>
            <a:lvl6pPr>
              <a:spcBef>
                <a:spcPts val="0"/>
              </a:spcBef>
              <a:buSzPct val="99224"/>
              <a:defRPr sz="4266"/>
            </a:lvl6pPr>
            <a:lvl7pPr>
              <a:spcBef>
                <a:spcPts val="0"/>
              </a:spcBef>
              <a:buSzPct val="99224"/>
              <a:defRPr sz="4266"/>
            </a:lvl7pPr>
            <a:lvl8pPr>
              <a:spcBef>
                <a:spcPts val="0"/>
              </a:spcBef>
              <a:buSzPct val="99224"/>
              <a:defRPr sz="4266"/>
            </a:lvl8pPr>
            <a:lvl9pPr>
              <a:spcBef>
                <a:spcPts val="0"/>
              </a:spcBef>
              <a:buSzPct val="99224"/>
              <a:defRPr sz="4266"/>
            </a:lvl9pPr>
          </a:lstStyle>
          <a:p/>
        </p:txBody>
      </p:sp>
      <p:sp>
        <p:nvSpPr>
          <p:cNvPr id="11" name="Shape 11"/>
          <p:cNvSpPr txBox="1"/>
          <p:nvPr>
            <p:ph idx="1" type="body"/>
          </p:nvPr>
        </p:nvSpPr>
        <p:spPr>
          <a:xfrm>
            <a:off y="1828800" x="304800"/>
            <a:ext cy="5486399" cx="9550400"/>
          </a:xfrm>
          <a:prstGeom prst="rect">
            <a:avLst/>
          </a:prstGeom>
          <a:noFill/>
          <a:ln>
            <a:noFill/>
          </a:ln>
        </p:spPr>
        <p:txBody>
          <a:bodyPr bIns="91425" rIns="91425" lIns="91425" t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12" name="Shape 12"/>
        <p:cNvGrpSpPr/>
        <p:nvPr/>
      </p:nvGrpSpPr>
      <p:grpSpPr>
        <a:xfrm>
          <a:off y="0" x="0"/>
          <a:ext cy="0" cx="0"/>
          <a:chOff y="0" x="0"/>
          <a:chExt cy="0" cx="0"/>
        </a:xfrm>
      </p:grpSpPr>
      <p:sp>
        <p:nvSpPr>
          <p:cNvPr id="13" name="Shape 13"/>
          <p:cNvSpPr txBox="1"/>
          <p:nvPr>
            <p:ph type="title"/>
          </p:nvPr>
        </p:nvSpPr>
        <p:spPr>
          <a:xfrm>
            <a:off y="304800" x="304800"/>
            <a:ext cy="914400" cx="9550400"/>
          </a:xfrm>
          <a:prstGeom prst="rect">
            <a:avLst/>
          </a:prstGeom>
          <a:noFill/>
          <a:ln>
            <a:noFill/>
          </a:ln>
        </p:spPr>
        <p:txBody>
          <a:bodyPr bIns="91425" rIns="91425" lIns="91425" tIns="91425" anchor="t" anchorCtr="0"/>
          <a:lstStyle>
            <a:lvl1pPr>
              <a:spcBef>
                <a:spcPts val="0"/>
              </a:spcBef>
              <a:buSzPct val="99224"/>
              <a:defRPr sz="4266"/>
            </a:lvl1pPr>
            <a:lvl2pPr>
              <a:spcBef>
                <a:spcPts val="0"/>
              </a:spcBef>
              <a:buSzPct val="99224"/>
              <a:defRPr sz="4266"/>
            </a:lvl2pPr>
            <a:lvl3pPr>
              <a:spcBef>
                <a:spcPts val="0"/>
              </a:spcBef>
              <a:buSzPct val="99224"/>
              <a:defRPr sz="4266"/>
            </a:lvl3pPr>
            <a:lvl4pPr>
              <a:spcBef>
                <a:spcPts val="0"/>
              </a:spcBef>
              <a:buSzPct val="99224"/>
              <a:defRPr sz="4266"/>
            </a:lvl4pPr>
            <a:lvl5pPr>
              <a:spcBef>
                <a:spcPts val="0"/>
              </a:spcBef>
              <a:buSzPct val="99224"/>
              <a:defRPr sz="4266"/>
            </a:lvl5pPr>
            <a:lvl6pPr>
              <a:spcBef>
                <a:spcPts val="0"/>
              </a:spcBef>
              <a:buSzPct val="99224"/>
              <a:defRPr sz="4266"/>
            </a:lvl6pPr>
            <a:lvl7pPr>
              <a:spcBef>
                <a:spcPts val="0"/>
              </a:spcBef>
              <a:buSzPct val="99224"/>
              <a:defRPr sz="4266"/>
            </a:lvl7pPr>
            <a:lvl8pPr>
              <a:spcBef>
                <a:spcPts val="0"/>
              </a:spcBef>
              <a:buSzPct val="99224"/>
              <a:defRPr sz="4266"/>
            </a:lvl8pPr>
            <a:lvl9pPr>
              <a:spcBef>
                <a:spcPts val="0"/>
              </a:spcBef>
              <a:buSzPct val="99224"/>
              <a:defRPr sz="4266"/>
            </a:lvl9pPr>
          </a:lstStyle>
          <a:p/>
        </p:txBody>
      </p:sp>
      <p:sp>
        <p:nvSpPr>
          <p:cNvPr id="14" name="Shape 14"/>
          <p:cNvSpPr txBox="1"/>
          <p:nvPr>
            <p:ph idx="1" type="body"/>
          </p:nvPr>
        </p:nvSpPr>
        <p:spPr>
          <a:xfrm>
            <a:off y="1828800" x="304800"/>
            <a:ext cy="5486399" cx="4470399"/>
          </a:xfrm>
          <a:prstGeom prst="rect">
            <a:avLst/>
          </a:prstGeom>
          <a:noFill/>
          <a:ln>
            <a:noFill/>
          </a:ln>
        </p:spPr>
        <p:txBody>
          <a:bodyPr bIns="91425" rIns="91425" lIns="91425" t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p:txBody>
      </p:sp>
      <p:sp>
        <p:nvSpPr>
          <p:cNvPr id="15" name="Shape 15"/>
          <p:cNvSpPr txBox="1"/>
          <p:nvPr>
            <p:ph idx="2" type="body"/>
          </p:nvPr>
        </p:nvSpPr>
        <p:spPr>
          <a:xfrm>
            <a:off y="1828800" x="5384800"/>
            <a:ext cy="5486399" cx="4470399"/>
          </a:xfrm>
          <a:prstGeom prst="rect">
            <a:avLst/>
          </a:prstGeom>
          <a:noFill/>
          <a:ln>
            <a:noFill/>
          </a:ln>
        </p:spPr>
        <p:txBody>
          <a:bodyPr bIns="91425" rIns="91425" lIns="91425" tIns="91425" anchor="t" anchorCtr="0"/>
          <a:lstStyle>
            <a:lvl1pPr>
              <a:spcBef>
                <a:spcPts val="0"/>
              </a:spcBef>
              <a:buSzPct val="98765"/>
              <a:defRPr sz="2666"/>
            </a:lvl1pPr>
            <a:lvl2pPr>
              <a:spcBef>
                <a:spcPts val="0"/>
              </a:spcBef>
              <a:buSzPct val="98765"/>
              <a:defRPr sz="2666"/>
            </a:lvl2pPr>
            <a:lvl3pPr>
              <a:spcBef>
                <a:spcPts val="0"/>
              </a:spcBef>
              <a:buSzPct val="98765"/>
              <a:defRPr sz="2666"/>
            </a:lvl3pPr>
            <a:lvl4pPr>
              <a:spcBef>
                <a:spcPts val="0"/>
              </a:spcBef>
              <a:buSzPct val="98765"/>
              <a:defRPr sz="2666"/>
            </a:lvl4pPr>
            <a:lvl5pPr>
              <a:spcBef>
                <a:spcPts val="0"/>
              </a:spcBef>
              <a:buSzPct val="98765"/>
              <a:defRPr sz="2666"/>
            </a:lvl5pPr>
            <a:lvl6pPr>
              <a:spcBef>
                <a:spcPts val="0"/>
              </a:spcBef>
              <a:buSzPct val="98765"/>
              <a:defRPr sz="2666"/>
            </a:lvl6pPr>
            <a:lvl7pPr>
              <a:spcBef>
                <a:spcPts val="0"/>
              </a:spcBef>
              <a:buSzPct val="98765"/>
              <a:defRPr sz="2666"/>
            </a:lvl7pPr>
            <a:lvl8pPr>
              <a:spcBef>
                <a:spcPts val="0"/>
              </a:spcBef>
              <a:buSzPct val="98765"/>
              <a:defRPr sz="2666"/>
            </a:lvl8pPr>
            <a:lvl9pPr>
              <a:spcBef>
                <a:spcPts val="0"/>
              </a:spcBef>
              <a:buSzPct val="98765"/>
              <a:defRPr sz="2666"/>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16" name="Shape 16"/>
        <p:cNvGrpSpPr/>
        <p:nvPr/>
      </p:nvGrpSpPr>
      <p:grpSpPr>
        <a:xfrm>
          <a:off y="0" x="0"/>
          <a:ext cy="0" cx="0"/>
          <a:chOff y="0" x="0"/>
          <a:chExt cy="0" cx="0"/>
        </a:xfrm>
      </p:grpSpPr>
      <p:sp>
        <p:nvSpPr>
          <p:cNvPr id="17" name="Shape 17"/>
          <p:cNvSpPr txBox="1"/>
          <p:nvPr>
            <p:ph idx="1" type="body"/>
          </p:nvPr>
        </p:nvSpPr>
        <p:spPr>
          <a:xfrm>
            <a:off y="6705600" x="304800"/>
            <a:ext cy="609599" cx="9550400"/>
          </a:xfrm>
          <a:prstGeom prst="rect">
            <a:avLst/>
          </a:prstGeom>
          <a:noFill/>
          <a:ln>
            <a:noFill/>
          </a:ln>
        </p:spPr>
        <p:txBody>
          <a:bodyPr bIns="91425" rIns="91425" lIns="91425" tIns="91425" anchor="t" anchorCtr="0"/>
          <a:lstStyle>
            <a:lvl1pPr algn="ctr">
              <a:spcBef>
                <a:spcPts val="0"/>
              </a:spcBef>
              <a:buSzPct val="100000"/>
              <a:defRPr sz="3200"/>
            </a:lvl1pPr>
            <a:lvl2pPr algn="ctr">
              <a:spcBef>
                <a:spcPts val="0"/>
              </a:spcBef>
              <a:buSzPct val="100000"/>
              <a:defRPr sz="3200"/>
            </a:lvl2pPr>
            <a:lvl3pPr algn="ctr">
              <a:spcBef>
                <a:spcPts val="0"/>
              </a:spcBef>
              <a:buSzPct val="100000"/>
              <a:defRPr sz="3200"/>
            </a:lvl3pPr>
            <a:lvl4pPr algn="ctr">
              <a:spcBef>
                <a:spcPts val="0"/>
              </a:spcBef>
              <a:buSzPct val="100000"/>
              <a:defRPr sz="3200"/>
            </a:lvl4pPr>
            <a:lvl5pPr algn="ctr">
              <a:spcBef>
                <a:spcPts val="0"/>
              </a:spcBef>
              <a:buSzPct val="100000"/>
              <a:defRPr sz="3200"/>
            </a:lvl5pPr>
            <a:lvl6pPr algn="ctr">
              <a:spcBef>
                <a:spcPts val="0"/>
              </a:spcBef>
              <a:buSzPct val="100000"/>
              <a:defRPr sz="3200"/>
            </a:lvl6pPr>
            <a:lvl7pPr algn="ctr">
              <a:spcBef>
                <a:spcPts val="0"/>
              </a:spcBef>
              <a:buSzPct val="100000"/>
              <a:defRPr sz="3200"/>
            </a:lvl7pPr>
            <a:lvl8pPr algn="ctr">
              <a:spcBef>
                <a:spcPts val="0"/>
              </a:spcBef>
              <a:buSzPct val="100000"/>
              <a:defRPr sz="3200"/>
            </a:lvl8pPr>
            <a:lvl9pPr algn="ctr">
              <a:spcBef>
                <a:spcPts val="0"/>
              </a:spcBef>
              <a:buSzPct val="100000"/>
              <a:defRPr sz="32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Target="../slideLayouts/slideLayout2.xml" Type="http://schemas.openxmlformats.org/officeDocument/2006/relationships/slideLayout" Id="rId2"/><Relationship Target="../slideLayouts/slideLayout1.xml" Type="http://schemas.openxmlformats.org/officeDocument/2006/relationships/slideLayout" Id="rId1"/><Relationship Target="../slideLayouts/slideLayout4.xml" Type="http://schemas.openxmlformats.org/officeDocument/2006/relationships/slideLayout" Id="rId4"/><Relationship Target="../slideLayouts/slideLayout3.xml" Type="http://schemas.openxmlformats.org/officeDocument/2006/relationships/slideLayout" Id="rId3"/><Relationship Target="../theme/theme1.xml" Type="http://schemas.openxmlformats.org/officeDocument/2006/relationships/theme" Id="rId6"/><Relationship Target="../slideLayouts/slideLayout5.xml" Type="http://schemas.openxmlformats.org/officeDocument/2006/relationships/slideLayout" Id="rId5"/></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FFFFFF"/>
        </a:solidFill>
      </p:bgPr>
    </p:bg>
    <p:spTree>
      <p:nvGrpSpPr>
        <p:cNvPr id="4" name="Shape 4"/>
        <p:cNvGrpSpPr/>
        <p:nvPr/>
      </p:nvGrpSpPr>
      <p:grpSpPr>
        <a:xfrm>
          <a:off y="0" x="0"/>
          <a:ext cy="0" cx="0"/>
          <a:chOff y="0" x="0"/>
          <a:chExt cy="0" cx="0"/>
        </a:xfrm>
      </p:grpSpPr>
    </p:spTree>
  </p:cSld>
  <p:clrMap accent2="accent2" accent3="accent3" accent4="accent4" accent5="accent5" accent6="accent6" hlink="hlink" tx2="lt2" tx1="dk1" bg2="dk2" bg1="lt1" folHlink="folHlink" accent1="accent1"/>
  <p:sldLayoutIdLst>
    <p:sldLayoutId id="2147483648" r:id="rId1"/>
    <p:sldLayoutId id="2147483649" r:id="rId2"/>
    <p:sldLayoutId id="2147483650" r:id="rId3"/>
    <p:sldLayoutId id="2147483651" r:id="rId4"/>
    <p:sldLayoutId id="2147483652" r:id="rId5"/>
  </p:sldLayoutIdLst>
  <p:txStyles>
    <p:title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p:titleStyle>
    <p:body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bodyStyle>
    <p:otherStyle>
      <a:defPPr algn="l" rtl="0" marR="0">
        <a:lnSpc>
          <a:spcPct val="100000"/>
        </a:lnSpc>
        <a:spcBef>
          <a:spcPts val="0"/>
        </a:spcBef>
        <a:spcAft>
          <a:spcPts val="0"/>
        </a:spcAft>
      </a:defPPr>
      <a:lvl1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1pPr>
      <a:lvl2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2pPr>
      <a:lvl3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3pPr>
      <a:lvl4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4pPr>
      <a:lvl5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5pPr>
      <a:lvl6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6pPr>
      <a:lvl7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7pPr>
      <a:lvl8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8pPr>
      <a:lvl9pPr algn="l" rtl="0" marR="0">
        <a:lnSpc>
          <a:spcPct val="100000"/>
        </a:lnSpc>
        <a:spcBef>
          <a:spcPts val="0"/>
        </a:spcBef>
        <a:spcAft>
          <a:spcPts val="0"/>
        </a:spcAft>
        <a:buNone/>
        <a:defRPr strike="noStrike" u="none" b="0" cap="none" baseline="0" sz="1400" i="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Target="../notesSlides/notesSlide1.xml" Type="http://schemas.openxmlformats.org/officeDocument/2006/relationships/notesSlide" Id="rId2"/><Relationship Target="../slideLayouts/slideLayout1.xml" Type="http://schemas.openxmlformats.org/officeDocument/2006/relationships/slideLayout" Id="rId1"/><Relationship Target="../media/image07.jpg" Type="http://schemas.openxmlformats.org/officeDocument/2006/relationships/image" Id="rId3"/></Relationships>
</file>

<file path=ppt/slides/_rels/slide10.xml.rels><?xml version="1.0" encoding="UTF-8" standalone="yes"?><Relationships xmlns="http://schemas.openxmlformats.org/package/2006/relationships"><Relationship Target="../notesSlides/notesSlide10.xml" Type="http://schemas.openxmlformats.org/officeDocument/2006/relationships/notesSlide" Id="rId2"/><Relationship Target="../slideLayouts/slideLayout1.xml" Type="http://schemas.openxmlformats.org/officeDocument/2006/relationships/slideLayout" Id="rId1"/><Relationship Target="../media/image12.png" Type="http://schemas.openxmlformats.org/officeDocument/2006/relationships/image" Id="rId4"/><Relationship Target="../media/image10.png" Type="http://schemas.openxmlformats.org/officeDocument/2006/relationships/image" Id="rId3"/></Relationships>
</file>

<file path=ppt/slides/_rels/slide11.xml.rels><?xml version="1.0" encoding="UTF-8" standalone="yes"?><Relationships xmlns="http://schemas.openxmlformats.org/package/2006/relationships"><Relationship Target="../notesSlides/notesSlide11.xml" Type="http://schemas.openxmlformats.org/officeDocument/2006/relationships/notesSlide" Id="rId2"/><Relationship Target="../slideLayouts/slideLayout1.xml" Type="http://schemas.openxmlformats.org/officeDocument/2006/relationships/slideLayout" Id="rId1"/><Relationship Target="../media/image15.png" Type="http://schemas.openxmlformats.org/officeDocument/2006/relationships/image" Id="rId3"/></Relationships>
</file>

<file path=ppt/slides/_rels/slide12.xml.rels><?xml version="1.0" encoding="UTF-8" standalone="yes"?><Relationships xmlns="http://schemas.openxmlformats.org/package/2006/relationships"><Relationship Target="../notesSlides/notesSlide12.xml" Type="http://schemas.openxmlformats.org/officeDocument/2006/relationships/notesSlide" Id="rId2"/><Relationship Target="../slideLayouts/slideLayout1.xml" Type="http://schemas.openxmlformats.org/officeDocument/2006/relationships/slideLayout" Id="rId1"/><Relationship Target="../media/image13.jpg" Type="http://schemas.openxmlformats.org/officeDocument/2006/relationships/image" Id="rId3"/></Relationships>
</file>

<file path=ppt/slides/_rels/slide13.xml.rels><?xml version="1.0" encoding="UTF-8" standalone="yes"?><Relationships xmlns="http://schemas.openxmlformats.org/package/2006/relationships"><Relationship Target="../notesSlides/notesSlide13.xml" Type="http://schemas.openxmlformats.org/officeDocument/2006/relationships/notesSlide" Id="rId2"/><Relationship Target="../slideLayouts/slideLayout1.xml" Type="http://schemas.openxmlformats.org/officeDocument/2006/relationships/slideLayout" Id="rId1"/><Relationship Target="../media/image25.png" Type="http://schemas.openxmlformats.org/officeDocument/2006/relationships/image" Id="rId3"/></Relationships>
</file>

<file path=ppt/slides/_rels/slide14.xml.rels><?xml version="1.0" encoding="UTF-8" standalone="yes"?><Relationships xmlns="http://schemas.openxmlformats.org/package/2006/relationships"><Relationship Target="../notesSlides/notesSlide14.xml" Type="http://schemas.openxmlformats.org/officeDocument/2006/relationships/notesSlide" Id="rId2"/><Relationship Target="../slideLayouts/slideLayout1.xml" Type="http://schemas.openxmlformats.org/officeDocument/2006/relationships/slideLayout" Id="rId1"/><Relationship Target="../media/image23.png" Type="http://schemas.openxmlformats.org/officeDocument/2006/relationships/image" Id="rId3"/></Relationships>
</file>

<file path=ppt/slides/_rels/slide15.xml.rels><?xml version="1.0" encoding="UTF-8" standalone="yes"?><Relationships xmlns="http://schemas.openxmlformats.org/package/2006/relationships"><Relationship Target="../notesSlides/notesSlide15.xml" Type="http://schemas.openxmlformats.org/officeDocument/2006/relationships/notesSlide" Id="rId2"/><Relationship Target="../slideLayouts/slideLayout1.xml" Type="http://schemas.openxmlformats.org/officeDocument/2006/relationships/slideLayout" Id="rId1"/><Relationship Target="../media/image16.png" Type="http://schemas.openxmlformats.org/officeDocument/2006/relationships/image" Id="rId3"/></Relationships>
</file>

<file path=ppt/slides/_rels/slide16.xml.rels><?xml version="1.0" encoding="UTF-8" standalone="yes"?><Relationships xmlns="http://schemas.openxmlformats.org/package/2006/relationships"><Relationship Target="../notesSlides/notesSlide16.xml" Type="http://schemas.openxmlformats.org/officeDocument/2006/relationships/notesSlide" Id="rId2"/><Relationship Target="../slideLayouts/slideLayout1.xml" Type="http://schemas.openxmlformats.org/officeDocument/2006/relationships/slideLayout" Id="rId1"/><Relationship Target="../media/image14.png" Type="http://schemas.openxmlformats.org/officeDocument/2006/relationships/image" Id="rId3"/></Relationships>
</file>

<file path=ppt/slides/_rels/slide17.xml.rels><?xml version="1.0" encoding="UTF-8" standalone="yes"?><Relationships xmlns="http://schemas.openxmlformats.org/package/2006/relationships"><Relationship Target="../notesSlides/notesSlide17.xml" Type="http://schemas.openxmlformats.org/officeDocument/2006/relationships/notesSlide" Id="rId2"/><Relationship Target="../slideLayouts/slideLayout1.xml" Type="http://schemas.openxmlformats.org/officeDocument/2006/relationships/slideLayout" Id="rId1"/><Relationship Target="../media/image20.png" Type="http://schemas.openxmlformats.org/officeDocument/2006/relationships/image" Id="rId3"/></Relationships>
</file>

<file path=ppt/slides/_rels/slide18.xml.rels><?xml version="1.0" encoding="UTF-8" standalone="yes"?><Relationships xmlns="http://schemas.openxmlformats.org/package/2006/relationships"><Relationship Target="../notesSlides/notesSlide18.xml" Type="http://schemas.openxmlformats.org/officeDocument/2006/relationships/notesSlide" Id="rId2"/><Relationship Target="../slideLayouts/slideLayout1.xml" Type="http://schemas.openxmlformats.org/officeDocument/2006/relationships/slideLayout" Id="rId1"/><Relationship Target="../media/image19.png" Type="http://schemas.openxmlformats.org/officeDocument/2006/relationships/image" Id="rId4"/><Relationship Target="../media/image18.jpg" Type="http://schemas.openxmlformats.org/officeDocument/2006/relationships/image" Id="rId3"/></Relationships>
</file>

<file path=ppt/slides/_rels/slide19.xml.rels><?xml version="1.0" encoding="UTF-8" standalone="yes"?><Relationships xmlns="http://schemas.openxmlformats.org/package/2006/relationships"><Relationship Target="../notesSlides/notesSlide19.xml" Type="http://schemas.openxmlformats.org/officeDocument/2006/relationships/notesSlide" Id="rId2"/><Relationship Target="../slideLayouts/slideLayout1.xml" Type="http://schemas.openxmlformats.org/officeDocument/2006/relationships/slideLayout" Id="rId1"/><Relationship Target="../media/image21.png" Type="http://schemas.openxmlformats.org/officeDocument/2006/relationships/image" Id="rId3"/></Relationships>
</file>

<file path=ppt/slides/_rels/slide2.xml.rels><?xml version="1.0" encoding="UTF-8" standalone="yes"?><Relationships xmlns="http://schemas.openxmlformats.org/package/2006/relationships"><Relationship Target="../notesSlides/notesSlide2.xml" Type="http://schemas.openxmlformats.org/officeDocument/2006/relationships/notesSlide" Id="rId2"/><Relationship Target="../slideLayouts/slideLayout1.xml" Type="http://schemas.openxmlformats.org/officeDocument/2006/relationships/slideLayout" Id="rId1"/><Relationship Target="../media/image04.png" Type="http://schemas.openxmlformats.org/officeDocument/2006/relationships/image" Id="rId4"/><Relationship Target="../media/image03.jpg" Type="http://schemas.openxmlformats.org/officeDocument/2006/relationships/image" Id="rId3"/></Relationships>
</file>

<file path=ppt/slides/_rels/slide20.xml.rels><?xml version="1.0" encoding="UTF-8" standalone="yes"?><Relationships xmlns="http://schemas.openxmlformats.org/package/2006/relationships"><Relationship Target="../notesSlides/notesSlide20.xml" Type="http://schemas.openxmlformats.org/officeDocument/2006/relationships/notesSlide" Id="rId2"/><Relationship Target="../slideLayouts/slideLayout1.xml" Type="http://schemas.openxmlformats.org/officeDocument/2006/relationships/slideLayout" Id="rId1"/><Relationship Target="../media/image24.png" Type="http://schemas.openxmlformats.org/officeDocument/2006/relationships/image" Id="rId3"/></Relationships>
</file>

<file path=ppt/slides/_rels/slide21.xml.rels><?xml version="1.0" encoding="UTF-8" standalone="yes"?><Relationships xmlns="http://schemas.openxmlformats.org/package/2006/relationships"><Relationship Target="../notesSlides/notesSlide21.xml" Type="http://schemas.openxmlformats.org/officeDocument/2006/relationships/notesSlide" Id="rId2"/><Relationship Target="../slideLayouts/slideLayout1.xml" Type="http://schemas.openxmlformats.org/officeDocument/2006/relationships/slideLayout" Id="rId1"/><Relationship Target="../media/image26.png" Type="http://schemas.openxmlformats.org/officeDocument/2006/relationships/image" Id="rId3"/></Relationships>
</file>

<file path=ppt/slides/_rels/slide22.xml.rels><?xml version="1.0" encoding="UTF-8" standalone="yes"?><Relationships xmlns="http://schemas.openxmlformats.org/package/2006/relationships"><Relationship Target="../notesSlides/notesSlide22.xml" Type="http://schemas.openxmlformats.org/officeDocument/2006/relationships/notesSlide" Id="rId2"/><Relationship Target="../slideLayouts/slideLayout1.xml" Type="http://schemas.openxmlformats.org/officeDocument/2006/relationships/slideLayout" Id="rId1"/><Relationship Target="../media/image37.png" Type="http://schemas.openxmlformats.org/officeDocument/2006/relationships/image" Id="rId3"/></Relationships>
</file>

<file path=ppt/slides/_rels/slide23.xml.rels><?xml version="1.0" encoding="UTF-8" standalone="yes"?><Relationships xmlns="http://schemas.openxmlformats.org/package/2006/relationships"><Relationship Target="../notesSlides/notesSlide23.xml" Type="http://schemas.openxmlformats.org/officeDocument/2006/relationships/notesSlide" Id="rId2"/><Relationship Target="../slideLayouts/slideLayout1.xml" Type="http://schemas.openxmlformats.org/officeDocument/2006/relationships/slideLayout" Id="rId1"/><Relationship Target="../media/image28.png" Type="http://schemas.openxmlformats.org/officeDocument/2006/relationships/image" Id="rId3"/></Relationships>
</file>

<file path=ppt/slides/_rels/slide24.xml.rels><?xml version="1.0" encoding="UTF-8" standalone="yes"?><Relationships xmlns="http://schemas.openxmlformats.org/package/2006/relationships"><Relationship Target="../notesSlides/notesSlide24.xml" Type="http://schemas.openxmlformats.org/officeDocument/2006/relationships/notesSlide" Id="rId2"/><Relationship Target="../slideLayouts/slideLayout1.xml" Type="http://schemas.openxmlformats.org/officeDocument/2006/relationships/slideLayout" Id="rId1"/><Relationship Target="../media/image22.png" Type="http://schemas.openxmlformats.org/officeDocument/2006/relationships/image" Id="rId3"/></Relationships>
</file>

<file path=ppt/slides/_rels/slide25.xml.rels><?xml version="1.0" encoding="UTF-8" standalone="yes"?><Relationships xmlns="http://schemas.openxmlformats.org/package/2006/relationships"><Relationship Target="../notesSlides/notesSlide25.xml" Type="http://schemas.openxmlformats.org/officeDocument/2006/relationships/notesSlide" Id="rId2"/><Relationship Target="../slideLayouts/slideLayout1.xml" Type="http://schemas.openxmlformats.org/officeDocument/2006/relationships/slideLayout" Id="rId1"/><Relationship Target="../media/image29.jpg" Type="http://schemas.openxmlformats.org/officeDocument/2006/relationships/image" Id="rId3"/></Relationships>
</file>

<file path=ppt/slides/_rels/slide26.xml.rels><?xml version="1.0" encoding="UTF-8" standalone="yes"?><Relationships xmlns="http://schemas.openxmlformats.org/package/2006/relationships"><Relationship Target="../notesSlides/notesSlide26.xml" Type="http://schemas.openxmlformats.org/officeDocument/2006/relationships/notesSlide" Id="rId2"/><Relationship Target="../slideLayouts/slideLayout1.xml" Type="http://schemas.openxmlformats.org/officeDocument/2006/relationships/slideLayout" Id="rId1"/><Relationship Target="../media/image30.png" Type="http://schemas.openxmlformats.org/officeDocument/2006/relationships/image" Id="rId3"/></Relationships>
</file>

<file path=ppt/slides/_rels/slide27.xml.rels><?xml version="1.0" encoding="UTF-8" standalone="yes"?><Relationships xmlns="http://schemas.openxmlformats.org/package/2006/relationships"><Relationship Target="../notesSlides/notesSlide27.xml" Type="http://schemas.openxmlformats.org/officeDocument/2006/relationships/notesSlide" Id="rId2"/><Relationship Target="../slideLayouts/slideLayout1.xml" Type="http://schemas.openxmlformats.org/officeDocument/2006/relationships/slideLayout" Id="rId1"/><Relationship Target="../media/image46.png" Type="http://schemas.openxmlformats.org/officeDocument/2006/relationships/image" Id="rId3"/></Relationships>
</file>

<file path=ppt/slides/_rels/slide28.xml.rels><?xml version="1.0" encoding="UTF-8" standalone="yes"?><Relationships xmlns="http://schemas.openxmlformats.org/package/2006/relationships"><Relationship Target="../notesSlides/notesSlide28.xml" Type="http://schemas.openxmlformats.org/officeDocument/2006/relationships/notesSlide" Id="rId2"/><Relationship Target="../slideLayouts/slideLayout1.xml" Type="http://schemas.openxmlformats.org/officeDocument/2006/relationships/slideLayout" Id="rId1"/><Relationship Target="../media/image41.png" Type="http://schemas.openxmlformats.org/officeDocument/2006/relationships/image" Id="rId3"/></Relationships>
</file>

<file path=ppt/slides/_rels/slide29.xml.rels><?xml version="1.0" encoding="UTF-8" standalone="yes"?><Relationships xmlns="http://schemas.openxmlformats.org/package/2006/relationships"><Relationship Target="../notesSlides/notesSlide29.xml" Type="http://schemas.openxmlformats.org/officeDocument/2006/relationships/notesSlide" Id="rId2"/><Relationship Target="../slideLayouts/slideLayout1.xml" Type="http://schemas.openxmlformats.org/officeDocument/2006/relationships/slideLayout" Id="rId1"/><Relationship Target="../media/image35.png" Type="http://schemas.openxmlformats.org/officeDocument/2006/relationships/image" Id="rId4"/><Relationship Target="../media/image33.jpg" Type="http://schemas.openxmlformats.org/officeDocument/2006/relationships/image" Id="rId3"/></Relationships>
</file>

<file path=ppt/slides/_rels/slide3.xml.rels><?xml version="1.0" encoding="UTF-8" standalone="yes"?><Relationships xmlns="http://schemas.openxmlformats.org/package/2006/relationships"><Relationship Target="../notesSlides/notesSlide3.xml" Type="http://schemas.openxmlformats.org/officeDocument/2006/relationships/notesSlide" Id="rId2"/><Relationship Target="../slideLayouts/slideLayout1.xml" Type="http://schemas.openxmlformats.org/officeDocument/2006/relationships/slideLayout" Id="rId1"/><Relationship Target="../media/image02.jpg" Type="http://schemas.openxmlformats.org/officeDocument/2006/relationships/image" Id="rId3"/></Relationships>
</file>

<file path=ppt/slides/_rels/slide30.xml.rels><?xml version="1.0" encoding="UTF-8" standalone="yes"?><Relationships xmlns="http://schemas.openxmlformats.org/package/2006/relationships"><Relationship Target="../notesSlides/notesSlide30.xml" Type="http://schemas.openxmlformats.org/officeDocument/2006/relationships/notesSlide" Id="rId2"/><Relationship Target="../slideLayouts/slideLayout1.xml" Type="http://schemas.openxmlformats.org/officeDocument/2006/relationships/slideLayout" Id="rId1"/><Relationship Target="../media/image38.jpg" Type="http://schemas.openxmlformats.org/officeDocument/2006/relationships/image" Id="rId3"/></Relationships>
</file>

<file path=ppt/slides/_rels/slide31.xml.rels><?xml version="1.0" encoding="UTF-8" standalone="yes"?><Relationships xmlns="http://schemas.openxmlformats.org/package/2006/relationships"><Relationship Target="../notesSlides/notesSlide31.xml" Type="http://schemas.openxmlformats.org/officeDocument/2006/relationships/notesSlide" Id="rId2"/><Relationship Target="../slideLayouts/slideLayout1.xml" Type="http://schemas.openxmlformats.org/officeDocument/2006/relationships/slideLayout" Id="rId1"/><Relationship Target="../media/image36.jpg" Type="http://schemas.openxmlformats.org/officeDocument/2006/relationships/image" Id="rId4"/><Relationship Target="../media/image32.png" Type="http://schemas.openxmlformats.org/officeDocument/2006/relationships/image" Id="rId3"/><Relationship Target="http://www.montereyinstitute.org/courses/AP Environmental Science/course files/multimedia/lesson78/animations/5a_Lake_Eutrophication.html" Type="http://schemas.openxmlformats.org/officeDocument/2006/relationships/hyperlink" TargetMode="External" Id="rId6"/><Relationship Target="../media/image31.png" Type="http://schemas.openxmlformats.org/officeDocument/2006/relationships/image" Id="rId5"/></Relationships>
</file>

<file path=ppt/slides/_rels/slide32.xml.rels><?xml version="1.0" encoding="UTF-8" standalone="yes"?><Relationships xmlns="http://schemas.openxmlformats.org/package/2006/relationships"><Relationship Target="../notesSlides/notesSlide32.xml" Type="http://schemas.openxmlformats.org/officeDocument/2006/relationships/notesSlide" Id="rId2"/><Relationship Target="../slideLayouts/slideLayout1.xml" Type="http://schemas.openxmlformats.org/officeDocument/2006/relationships/slideLayout" Id="rId1"/><Relationship Target="../media/image51.png" Type="http://schemas.openxmlformats.org/officeDocument/2006/relationships/image" Id="rId4"/><Relationship Target="../media/image34.png" Type="http://schemas.openxmlformats.org/officeDocument/2006/relationships/image" Id="rId3"/></Relationships>
</file>

<file path=ppt/slides/_rels/slide33.xml.rels><?xml version="1.0" encoding="UTF-8" standalone="yes"?><Relationships xmlns="http://schemas.openxmlformats.org/package/2006/relationships"><Relationship Target="../notesSlides/notesSlide33.xml" Type="http://schemas.openxmlformats.org/officeDocument/2006/relationships/notesSlide" Id="rId2"/><Relationship Target="../slideLayouts/slideLayout1.xml" Type="http://schemas.openxmlformats.org/officeDocument/2006/relationships/slideLayout" Id="rId1"/><Relationship Target="../media/image43.png" Type="http://schemas.openxmlformats.org/officeDocument/2006/relationships/image" Id="rId3"/></Relationships>
</file>

<file path=ppt/slides/_rels/slide34.xml.rels><?xml version="1.0" encoding="UTF-8" standalone="yes"?><Relationships xmlns="http://schemas.openxmlformats.org/package/2006/relationships"><Relationship Target="../notesSlides/notesSlide34.xml" Type="http://schemas.openxmlformats.org/officeDocument/2006/relationships/notesSlide" Id="rId2"/><Relationship Target="../slideLayouts/slideLayout1.xml" Type="http://schemas.openxmlformats.org/officeDocument/2006/relationships/slideLayout" Id="rId1"/><Relationship Target="../media/image56.png" Type="http://schemas.openxmlformats.org/officeDocument/2006/relationships/image" Id="rId3"/></Relationships>
</file>

<file path=ppt/slides/_rels/slide35.xml.rels><?xml version="1.0" encoding="UTF-8" standalone="yes"?><Relationships xmlns="http://schemas.openxmlformats.org/package/2006/relationships"><Relationship Target="../notesSlides/notesSlide35.xml" Type="http://schemas.openxmlformats.org/officeDocument/2006/relationships/notesSlide" Id="rId2"/><Relationship Target="../slideLayouts/slideLayout1.xml" Type="http://schemas.openxmlformats.org/officeDocument/2006/relationships/slideLayout" Id="rId1"/><Relationship Target="../media/image39.jpg" Type="http://schemas.openxmlformats.org/officeDocument/2006/relationships/image" Id="rId3"/></Relationships>
</file>

<file path=ppt/slides/_rels/slide36.xml.rels><?xml version="1.0" encoding="UTF-8" standalone="yes"?><Relationships xmlns="http://schemas.openxmlformats.org/package/2006/relationships"><Relationship Target="../notesSlides/notesSlide36.xml" Type="http://schemas.openxmlformats.org/officeDocument/2006/relationships/notesSlide" Id="rId2"/><Relationship Target="../slideLayouts/slideLayout3.xml" Type="http://schemas.openxmlformats.org/officeDocument/2006/relationships/slideLayout" Id="rId1"/><Relationship Target="../media/image40.jpg" Type="http://schemas.openxmlformats.org/officeDocument/2006/relationships/image" Id="rId4"/><Relationship Target="../media/image42.gif" Type="http://schemas.openxmlformats.org/officeDocument/2006/relationships/image" Id="rId3"/></Relationships>
</file>

<file path=ppt/slides/_rels/slide37.xml.rels><?xml version="1.0" encoding="UTF-8" standalone="yes"?><Relationships xmlns="http://schemas.openxmlformats.org/package/2006/relationships"><Relationship Target="../notesSlides/notesSlide37.xml" Type="http://schemas.openxmlformats.org/officeDocument/2006/relationships/notesSlide" Id="rId2"/><Relationship Target="../slideLayouts/slideLayout3.xml" Type="http://schemas.openxmlformats.org/officeDocument/2006/relationships/slideLayout" Id="rId1"/><Relationship Target="../media/image45.jpg" Type="http://schemas.openxmlformats.org/officeDocument/2006/relationships/image" Id="rId3"/></Relationships>
</file>

<file path=ppt/slides/_rels/slide38.xml.rels><?xml version="1.0" encoding="UTF-8" standalone="yes"?><Relationships xmlns="http://schemas.openxmlformats.org/package/2006/relationships"><Relationship Target="../notesSlides/notesSlide38.xml" Type="http://schemas.openxmlformats.org/officeDocument/2006/relationships/notesSlide" Id="rId2"/><Relationship Target="../slideLayouts/slideLayout3.xml" Type="http://schemas.openxmlformats.org/officeDocument/2006/relationships/slideLayout" Id="rId1"/><Relationship Target="../media/image44.gif" Type="http://schemas.openxmlformats.org/officeDocument/2006/relationships/image" Id="rId4"/><Relationship Target="http://www.epa.gov/" Type="http://schemas.openxmlformats.org/officeDocument/2006/relationships/hyperlink" TargetMode="External" Id="rId3"/></Relationships>
</file>

<file path=ppt/slides/_rels/slide39.xml.rels><?xml version="1.0" encoding="UTF-8" standalone="yes"?><Relationships xmlns="http://schemas.openxmlformats.org/package/2006/relationships"><Relationship Target="../notesSlides/notesSlide39.xml" Type="http://schemas.openxmlformats.org/officeDocument/2006/relationships/notesSlide" Id="rId2"/><Relationship Target="../slideLayouts/slideLayout3.xml" Type="http://schemas.openxmlformats.org/officeDocument/2006/relationships/slideLayout" Id="rId1"/><Relationship Target="../media/image48.jpg" Type="http://schemas.openxmlformats.org/officeDocument/2006/relationships/image" Id="rId4"/><Relationship Target="http://bagheera.com" Type="http://schemas.openxmlformats.org/officeDocument/2006/relationships/hyperlink" TargetMode="External" Id="rId3"/></Relationships>
</file>

<file path=ppt/slides/_rels/slide4.xml.rels><?xml version="1.0" encoding="UTF-8" standalone="yes"?><Relationships xmlns="http://schemas.openxmlformats.org/package/2006/relationships"><Relationship Target="../notesSlides/notesSlide4.xml" Type="http://schemas.openxmlformats.org/officeDocument/2006/relationships/notesSlide" Id="rId2"/><Relationship Target="../slideLayouts/slideLayout1.xml" Type="http://schemas.openxmlformats.org/officeDocument/2006/relationships/slideLayout" Id="rId1"/><Relationship Target="../media/image06.jpg" Type="http://schemas.openxmlformats.org/officeDocument/2006/relationships/image" Id="rId3"/></Relationships>
</file>

<file path=ppt/slides/_rels/slide40.xml.rels><?xml version="1.0" encoding="UTF-8" standalone="yes"?><Relationships xmlns="http://schemas.openxmlformats.org/package/2006/relationships"><Relationship Target="../notesSlides/notesSlide40.xml" Type="http://schemas.openxmlformats.org/officeDocument/2006/relationships/notesSlide" Id="rId2"/><Relationship Target="../slideLayouts/slideLayout3.xml" Type="http://schemas.openxmlformats.org/officeDocument/2006/relationships/slideLayout" Id="rId1"/><Relationship Target="../media/image47.jpg" Type="http://schemas.openxmlformats.org/officeDocument/2006/relationships/image" Id="rId4"/><Relationship Target="http://www.dnr.illinois.gov/Pages/default.aspx" Type="http://schemas.openxmlformats.org/officeDocument/2006/relationships/hyperlink" TargetMode="External" Id="rId3"/></Relationships>
</file>

<file path=ppt/slides/_rels/slide41.xml.rels><?xml version="1.0" encoding="UTF-8" standalone="yes"?><Relationships xmlns="http://schemas.openxmlformats.org/package/2006/relationships"><Relationship Target="../notesSlides/notesSlide41.xml" Type="http://schemas.openxmlformats.org/officeDocument/2006/relationships/notesSlide" Id="rId2"/><Relationship Target="../slideLayouts/slideLayout3.xml" Type="http://schemas.openxmlformats.org/officeDocument/2006/relationships/slideLayout" Id="rId1"/><Relationship Target="http://petfinder.com" Type="http://schemas.openxmlformats.org/officeDocument/2006/relationships/hyperlink" TargetMode="External" Id="rId4"/><Relationship Target="../media/image58.jpg" Type="http://schemas.openxmlformats.org/officeDocument/2006/relationships/image" Id="rId3"/></Relationships>
</file>

<file path=ppt/slides/_rels/slide42.xml.rels><?xml version="1.0" encoding="UTF-8" standalone="yes"?><Relationships xmlns="http://schemas.openxmlformats.org/package/2006/relationships"><Relationship Target="../notesSlides/notesSlide42.xml" Type="http://schemas.openxmlformats.org/officeDocument/2006/relationships/notesSlide" Id="rId2"/><Relationship Target="../slideLayouts/slideLayout1.xml" Type="http://schemas.openxmlformats.org/officeDocument/2006/relationships/slideLayout" Id="rId1"/><Relationship Target="../media/image53.jpg" Type="http://schemas.openxmlformats.org/officeDocument/2006/relationships/image" Id="rId4"/><Relationship Target="../media/image49.jpg" Type="http://schemas.openxmlformats.org/officeDocument/2006/relationships/image" Id="rId3"/><Relationship Target="../media/image52.jpg" Type="http://schemas.openxmlformats.org/officeDocument/2006/relationships/image" Id="rId5"/></Relationships>
</file>

<file path=ppt/slides/_rels/slide43.xml.rels><?xml version="1.0" encoding="UTF-8" standalone="yes"?><Relationships xmlns="http://schemas.openxmlformats.org/package/2006/relationships"><Relationship Target="../notesSlides/notesSlide43.xml" Type="http://schemas.openxmlformats.org/officeDocument/2006/relationships/notesSlide" Id="rId2"/><Relationship Target="../slideLayouts/slideLayout3.xml" Type="http://schemas.openxmlformats.org/officeDocument/2006/relationships/slideLayout" Id="rId1"/><Relationship Target="http://www.animallaw.com/abandonment.htm" Type="http://schemas.openxmlformats.org/officeDocument/2006/relationships/hyperlink" TargetMode="External" Id="rId4"/><Relationship Target="../media/image50.jpg" Type="http://schemas.openxmlformats.org/officeDocument/2006/relationships/image" Id="rId3"/></Relationships>
</file>

<file path=ppt/slides/_rels/slide44.xml.rels><?xml version="1.0" encoding="UTF-8" standalone="yes"?><Relationships xmlns="http://schemas.openxmlformats.org/package/2006/relationships"><Relationship Target="../notesSlides/notesSlide44.xml" Type="http://schemas.openxmlformats.org/officeDocument/2006/relationships/notesSlide" Id="rId2"/><Relationship Target="../slideLayouts/slideLayout3.xml" Type="http://schemas.openxmlformats.org/officeDocument/2006/relationships/slideLayout" Id="rId1"/><Relationship Target="../media/image55.jpg" Type="http://schemas.openxmlformats.org/officeDocument/2006/relationships/image" Id="rId4"/><Relationship Target="../media/image54.jpg" Type="http://schemas.openxmlformats.org/officeDocument/2006/relationships/image" Id="rId3"/></Relationships>
</file>

<file path=ppt/slides/_rels/slide45.xml.rels><?xml version="1.0" encoding="UTF-8" standalone="yes"?><Relationships xmlns="http://schemas.openxmlformats.org/package/2006/relationships"><Relationship Target="../notesSlides/notesSlide45.xml" Type="http://schemas.openxmlformats.org/officeDocument/2006/relationships/notesSlide" Id="rId2"/><Relationship Target="../slideLayouts/slideLayout1.xml" Type="http://schemas.openxmlformats.org/officeDocument/2006/relationships/slideLayout" Id="rId1"/><Relationship Target="http://courses.illinois.edu/cis/2010/fall/programs/undergrad/aces/an_sci.html" Type="http://schemas.openxmlformats.org/officeDocument/2006/relationships/hyperlink" TargetMode="External" Id="rId4"/><Relationship Target="../media/image57.png" Type="http://schemas.openxmlformats.org/officeDocument/2006/relationships/image" Id="rId3"/></Relationships>
</file>

<file path=ppt/slides/_rels/slide5.xml.rels><?xml version="1.0" encoding="UTF-8" standalone="yes"?><Relationships xmlns="http://schemas.openxmlformats.org/package/2006/relationships"><Relationship Target="../notesSlides/notesSlide5.xml" Type="http://schemas.openxmlformats.org/officeDocument/2006/relationships/notesSlide" Id="rId2"/><Relationship Target="../slideLayouts/slideLayout1.xml" Type="http://schemas.openxmlformats.org/officeDocument/2006/relationships/slideLayout" Id="rId1"/><Relationship Target="../media/image00.png" Type="http://schemas.openxmlformats.org/officeDocument/2006/relationships/image" Id="rId4"/><Relationship Target="../media/image17.png" Type="http://schemas.openxmlformats.org/officeDocument/2006/relationships/image" Id="rId3"/></Relationships>
</file>

<file path=ppt/slides/_rels/slide6.xml.rels><?xml version="1.0" encoding="UTF-8" standalone="yes"?><Relationships xmlns="http://schemas.openxmlformats.org/package/2006/relationships"><Relationship Target="../notesSlides/notesSlide6.xml" Type="http://schemas.openxmlformats.org/officeDocument/2006/relationships/notesSlide" Id="rId2"/><Relationship Target="../slideLayouts/slideLayout1.xml" Type="http://schemas.openxmlformats.org/officeDocument/2006/relationships/slideLayout" Id="rId1"/><Relationship Target="../media/image00.png" Type="http://schemas.openxmlformats.org/officeDocument/2006/relationships/image" Id="rId4"/><Relationship Target="../media/image05.jpg" Type="http://schemas.openxmlformats.org/officeDocument/2006/relationships/image" Id="rId3"/></Relationships>
</file>

<file path=ppt/slides/_rels/slide7.xml.rels><?xml version="1.0" encoding="UTF-8" standalone="yes"?><Relationships xmlns="http://schemas.openxmlformats.org/package/2006/relationships"><Relationship Target="../notesSlides/notesSlide7.xml" Type="http://schemas.openxmlformats.org/officeDocument/2006/relationships/notesSlide" Id="rId2"/><Relationship Target="../slideLayouts/slideLayout1.xml" Type="http://schemas.openxmlformats.org/officeDocument/2006/relationships/slideLayout" Id="rId1"/><Relationship Target="../media/image09.jpg" Type="http://schemas.openxmlformats.org/officeDocument/2006/relationships/image" Id="rId4"/><Relationship Target="../media/image01.jpg" Type="http://schemas.openxmlformats.org/officeDocument/2006/relationships/image" Id="rId3"/><Relationship Target="../media/image08.jpg" Type="http://schemas.openxmlformats.org/officeDocument/2006/relationships/image" Id="rId5"/></Relationships>
</file>

<file path=ppt/slides/_rels/slide8.xml.rels><?xml version="1.0" encoding="UTF-8" standalone="yes"?><Relationships xmlns="http://schemas.openxmlformats.org/package/2006/relationships"><Relationship Target="../notesSlides/notesSlide8.xml" Type="http://schemas.openxmlformats.org/officeDocument/2006/relationships/notesSlide" Id="rId2"/><Relationship Target="../slideLayouts/slideLayout1.xml" Type="http://schemas.openxmlformats.org/officeDocument/2006/relationships/slideLayout" Id="rId1"/><Relationship Target="../media/image11.jpg" Type="http://schemas.openxmlformats.org/officeDocument/2006/relationships/image" Id="rId3"/></Relationships>
</file>

<file path=ppt/slides/_rels/slide9.xml.rels><?xml version="1.0" encoding="UTF-8" standalone="yes"?><Relationships xmlns="http://schemas.openxmlformats.org/package/2006/relationships"><Relationship Target="../notesSlides/notesSlide9.xml" Type="http://schemas.openxmlformats.org/officeDocument/2006/relationships/notesSlide" Id="rId2"/><Relationship Target="../slideLayouts/slideLayout1.xml" Type="http://schemas.openxmlformats.org/officeDocument/2006/relationships/slideLayout" Id="rId1"/><Relationship Target="../media/image27.png" Type="http://schemas.openxmlformats.org/officeDocument/2006/relationships/image" Id="rId3"/></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 name="Shape 18"/>
        <p:cNvGrpSpPr/>
        <p:nvPr/>
      </p:nvGrpSpPr>
      <p:grpSpPr>
        <a:xfrm>
          <a:off y="0" x="0"/>
          <a:ext cy="0" cx="0"/>
          <a:chOff y="0" x="0"/>
          <a:chExt cy="0" cx="0"/>
        </a:xfrm>
      </p:grpSpPr>
      <p:sp>
        <p:nvSpPr>
          <p:cNvPr id="19" name="Shape 19"/>
          <p:cNvSpPr txBox="1"/>
          <p:nvPr/>
        </p:nvSpPr>
        <p:spPr>
          <a:xfrm>
            <a:off y="253300" x="730200"/>
            <a:ext cy="658500" cx="8798099"/>
          </a:xfrm>
          <a:prstGeom prst="rect">
            <a:avLst/>
          </a:prstGeom>
          <a:noFill/>
          <a:ln>
            <a:noFill/>
          </a:ln>
        </p:spPr>
        <p:txBody>
          <a:bodyPr bIns="91425" rIns="91425" lIns="91425" tIns="91425" anchor="t" anchorCtr="0">
            <a:noAutofit/>
          </a:bodyPr>
          <a:lstStyle/>
          <a:p>
            <a:pPr>
              <a:spcBef>
                <a:spcPts val="0"/>
              </a:spcBef>
              <a:buNone/>
            </a:pPr>
            <a:r>
              <a:rPr sz="3000" lang="en-US"/>
              <a:t>Chapter 48 - Ecosystems and Human Interference</a:t>
            </a:r>
          </a:p>
        </p:txBody>
      </p:sp>
      <p:pic>
        <p:nvPicPr>
          <p:cNvPr id="20" name="Shape 20"/>
          <p:cNvPicPr preferRelativeResize="0"/>
          <p:nvPr/>
        </p:nvPicPr>
        <p:blipFill>
          <a:blip r:embed="rId3">
            <a:alphaModFix/>
          </a:blip>
          <a:stretch>
            <a:fillRect/>
          </a:stretch>
        </p:blipFill>
        <p:spPr>
          <a:xfrm>
            <a:off y="911800" x="203200"/>
            <a:ext cy="6629400" cx="9753600"/>
          </a:xfrm>
          <a:prstGeom prst="rect">
            <a:avLst/>
          </a:prstGeom>
          <a:noFill/>
          <a:ln>
            <a:noFill/>
          </a:ln>
        </p:spPr>
      </p:pic>
      <p:sp>
        <p:nvSpPr>
          <p:cNvPr id="21" name="Shape 21"/>
          <p:cNvSpPr txBox="1"/>
          <p:nvPr/>
        </p:nvSpPr>
        <p:spPr>
          <a:xfrm>
            <a:off y="7119825" x="261075"/>
            <a:ext cy="341100" cx="5258099"/>
          </a:xfrm>
          <a:prstGeom prst="rect">
            <a:avLst/>
          </a:prstGeom>
          <a:noFill/>
          <a:ln>
            <a:noFill/>
          </a:ln>
        </p:spPr>
        <p:txBody>
          <a:bodyPr bIns="91425" rIns="91425" lIns="91425" tIns="91425" anchor="t" anchorCtr="0">
            <a:noAutofit/>
          </a:bodyPr>
          <a:lstStyle/>
          <a:p>
            <a:pPr>
              <a:spcBef>
                <a:spcPts val="0"/>
              </a:spcBef>
              <a:buNone/>
            </a:pPr>
            <a:r>
              <a:rPr lang="en-US"/>
              <a:t>Photo Credit: http://www.flickr.com/photos/wordcat/266452605/</a:t>
            </a:r>
          </a:p>
        </p:txBody>
      </p:sp>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y="0" x="0"/>
          <a:ext cy="0" cx="0"/>
          <a:chOff y="0" x="0"/>
          <a:chExt cy="0" cx="0"/>
        </a:xfrm>
      </p:grpSpPr>
      <p:pic>
        <p:nvPicPr>
          <p:cNvPr id="79" name="Shape 79"/>
          <p:cNvPicPr preferRelativeResize="0"/>
          <p:nvPr/>
        </p:nvPicPr>
        <p:blipFill>
          <a:blip r:embed="rId3">
            <a:alphaModFix/>
          </a:blip>
          <a:stretch>
            <a:fillRect/>
          </a:stretch>
        </p:blipFill>
        <p:spPr>
          <a:xfrm>
            <a:off y="3122075" x="2190750"/>
            <a:ext cy="550325" cx="5101149"/>
          </a:xfrm>
          <a:prstGeom prst="rect">
            <a:avLst/>
          </a:prstGeom>
          <a:noFill/>
          <a:ln>
            <a:noFill/>
          </a:ln>
        </p:spPr>
      </p:pic>
      <p:sp>
        <p:nvSpPr>
          <p:cNvPr id="80" name="Shape 80"/>
          <p:cNvSpPr txBox="1"/>
          <p:nvPr/>
        </p:nvSpPr>
        <p:spPr>
          <a:xfrm>
            <a:off y="3189100" x="2308925"/>
            <a:ext cy="476600" cx="4940999"/>
          </a:xfrm>
          <a:prstGeom prst="rect">
            <a:avLst/>
          </a:prstGeom>
          <a:noFill/>
          <a:ln>
            <a:noFill/>
          </a:ln>
        </p:spPr>
        <p:txBody>
          <a:bodyPr bIns="38100" rIns="38100" lIns="38100" tIns="38100" anchor="t" anchorCtr="0">
            <a:noAutofit/>
          </a:bodyPr>
          <a:lstStyle/>
          <a:p>
            <a:pPr algn="ctr" marR="0" indent="0" marL="0">
              <a:lnSpc>
                <a:spcPct val="119791"/>
              </a:lnSpc>
              <a:spcBef>
                <a:spcPts val="0"/>
              </a:spcBef>
              <a:spcAft>
                <a:spcPts val="0"/>
              </a:spcAft>
              <a:buNone/>
            </a:pPr>
            <a:r>
              <a:rPr sz="2666" lang="en-US">
                <a:solidFill>
                  <a:srgbClr val="FFFFFF"/>
                </a:solidFill>
                <a:latin typeface="Arial"/>
                <a:ea typeface="Arial"/>
                <a:cs typeface="Arial"/>
                <a:sym typeface="Arial"/>
              </a:rPr>
              <a:t>LAW OF THERMODYNAMICS</a:t>
            </a:r>
          </a:p>
        </p:txBody>
      </p:sp>
      <p:sp>
        <p:nvSpPr>
          <p:cNvPr id="81" name="Shape 81"/>
          <p:cNvSpPr txBox="1"/>
          <p:nvPr/>
        </p:nvSpPr>
        <p:spPr>
          <a:xfrm>
            <a:off y="305150" x="356300"/>
            <a:ext cy="2127600" cx="9438900"/>
          </a:xfrm>
          <a:prstGeom prst="rect">
            <a:avLst/>
          </a:prstGeom>
          <a:noFill/>
          <a:ln>
            <a:noFill/>
          </a:ln>
        </p:spPr>
        <p:txBody>
          <a:bodyPr bIns="38100" rIns="38100" lIns="38100" tIns="38100" anchor="t" anchorCtr="0">
            <a:noAutofit/>
          </a:bodyPr>
          <a:lstStyle/>
          <a:p>
            <a:pPr algn="l" marR="0" indent="0" marL="0">
              <a:lnSpc>
                <a:spcPct val="119791"/>
              </a:lnSpc>
              <a:spcBef>
                <a:spcPts val="0"/>
              </a:spcBef>
              <a:spcAft>
                <a:spcPts val="0"/>
              </a:spcAft>
              <a:buNone/>
            </a:pPr>
            <a:r>
              <a:rPr sz="2666" lang="en-US">
                <a:solidFill>
                  <a:srgbClr val="000000"/>
                </a:solidFill>
                <a:latin typeface="Arial"/>
                <a:ea typeface="Arial"/>
                <a:cs typeface="Arial"/>
                <a:sym typeface="Arial"/>
              </a:rPr>
              <a:t>ENERGY FLOW</a:t>
            </a:r>
          </a:p>
          <a:p>
            <a:pPr algn="l"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a:p>
            <a:pPr algn="l" marR="0" indent="0" marL="0">
              <a:lnSpc>
                <a:spcPct val="119791"/>
              </a:lnSpc>
              <a:spcBef>
                <a:spcPts val="0"/>
              </a:spcBef>
              <a:spcAft>
                <a:spcPts val="0"/>
              </a:spcAft>
              <a:buNone/>
            </a:pPr>
            <a:r>
              <a:rPr sz="2666" lang="en-US">
                <a:solidFill>
                  <a:srgbClr val="000000"/>
                </a:solidFill>
                <a:latin typeface="Arial"/>
                <a:ea typeface="Arial"/>
                <a:cs typeface="Arial"/>
                <a:sym typeface="Arial"/>
              </a:rPr>
              <a:t>- energy flows through an ecosystem starting from the sun, then to the producers and consumers. At each level, some of the energy is lost as heat</a:t>
            </a:r>
          </a:p>
        </p:txBody>
      </p:sp>
      <p:pic>
        <p:nvPicPr>
          <p:cNvPr id="82" name="Shape 82"/>
          <p:cNvPicPr preferRelativeResize="0"/>
          <p:nvPr/>
        </p:nvPicPr>
        <p:blipFill>
          <a:blip r:embed="rId4">
            <a:alphaModFix/>
          </a:blip>
          <a:stretch>
            <a:fillRect/>
          </a:stretch>
        </p:blipFill>
        <p:spPr>
          <a:xfrm>
            <a:off y="3860800" x="2743200"/>
            <a:ext cy="3301975" cx="3873500"/>
          </a:xfrm>
          <a:prstGeom prst="rect">
            <a:avLst/>
          </a:prstGeom>
          <a:noFill/>
          <a:ln>
            <a:noFill/>
          </a:ln>
        </p:spPr>
      </p:pic>
    </p:spTree>
  </p:cSld>
  <p:clrMapOvr>
    <a:masterClrMapping/>
  </p:clrMapOvr>
  <p:transition spd="slow">
    <p:cut/>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 name="Shape 86"/>
        <p:cNvGrpSpPr/>
        <p:nvPr/>
      </p:nvGrpSpPr>
      <p:grpSpPr>
        <a:xfrm>
          <a:off y="0" x="0"/>
          <a:ext cy="0" cx="0"/>
          <a:chOff y="0" x="0"/>
          <a:chExt cy="0" cx="0"/>
        </a:xfrm>
      </p:grpSpPr>
      <p:sp>
        <p:nvSpPr>
          <p:cNvPr id="87" name="Shape 87"/>
          <p:cNvSpPr txBox="1"/>
          <p:nvPr/>
        </p:nvSpPr>
        <p:spPr>
          <a:xfrm>
            <a:off y="305150" x="271625"/>
            <a:ext cy="3358775" cx="4358900"/>
          </a:xfrm>
          <a:prstGeom prst="rect">
            <a:avLst/>
          </a:prstGeom>
          <a:noFill/>
          <a:ln>
            <a:noFill/>
          </a:ln>
        </p:spPr>
        <p:txBody>
          <a:bodyPr bIns="38100" rIns="38100" lIns="38100" tIns="38100" anchor="t" anchorCtr="0">
            <a:noAutofit/>
          </a:bodyPr>
          <a:lstStyle/>
          <a:p>
            <a:pPr algn="ctr" marR="0" indent="0" marL="0">
              <a:lnSpc>
                <a:spcPct val="120089"/>
              </a:lnSpc>
              <a:spcBef>
                <a:spcPts val="0"/>
              </a:spcBef>
              <a:spcAft>
                <a:spcPts val="0"/>
              </a:spcAft>
              <a:buNone/>
            </a:pPr>
            <a:r>
              <a:rPr sz="3111" lang="en-US">
                <a:solidFill>
                  <a:srgbClr val="000000"/>
                </a:solidFill>
                <a:latin typeface="Arial"/>
                <a:ea typeface="Arial"/>
                <a:cs typeface="Arial"/>
                <a:sym typeface="Arial"/>
              </a:rPr>
              <a:t>Food Webs </a:t>
            </a:r>
            <a:r>
              <a:rPr sz="2222" lang="en-US">
                <a:solidFill>
                  <a:srgbClr val="000000"/>
                </a:solidFill>
                <a:latin typeface="Arial"/>
                <a:ea typeface="Arial"/>
                <a:cs typeface="Arial"/>
                <a:sym typeface="Arial"/>
              </a:rPr>
              <a:t>(&amp; Food Chains) </a:t>
            </a:r>
          </a:p>
          <a:p>
            <a:pPr algn="ctr" marR="0" indent="0" marL="0">
              <a:lnSpc>
                <a:spcPct val="120089"/>
              </a:lnSpc>
              <a:spcBef>
                <a:spcPts val="0"/>
              </a:spcBef>
              <a:spcAft>
                <a:spcPts val="0"/>
              </a:spcAft>
              <a:buNone/>
            </a:pPr>
            <a:r>
              <a:rPr sz="3111" lang="en-US">
                <a:solidFill>
                  <a:srgbClr val="000000"/>
                </a:solidFill>
                <a:latin typeface="Arial"/>
                <a:ea typeface="Arial"/>
                <a:cs typeface="Arial"/>
                <a:sym typeface="Arial"/>
              </a:rPr>
              <a:t>- illustrate flow of energy in a system</a:t>
            </a:r>
          </a:p>
          <a:p>
            <a:pPr algn="ctr" marR="0" indent="0" marL="0">
              <a:lnSpc>
                <a:spcPct val="120089"/>
              </a:lnSpc>
              <a:spcBef>
                <a:spcPts val="0"/>
              </a:spcBef>
              <a:spcAft>
                <a:spcPts val="0"/>
              </a:spcAft>
              <a:buNone/>
            </a:pPr>
            <a:r>
              <a:t/>
            </a:r>
            <a:endParaRPr sz="3111">
              <a:solidFill>
                <a:srgbClr val="000000"/>
              </a:solidFill>
              <a:latin typeface="Arial"/>
              <a:ea typeface="Arial"/>
              <a:cs typeface="Arial"/>
              <a:sym typeface="Arial"/>
            </a:endParaRPr>
          </a:p>
          <a:p>
            <a:pPr algn="ctr" marR="0" indent="0" marL="0">
              <a:lnSpc>
                <a:spcPct val="120089"/>
              </a:lnSpc>
              <a:spcBef>
                <a:spcPts val="0"/>
              </a:spcBef>
              <a:spcAft>
                <a:spcPts val="0"/>
              </a:spcAft>
              <a:buNone/>
            </a:pPr>
            <a:r>
              <a:rPr sz="3111" lang="en-US">
                <a:solidFill>
                  <a:srgbClr val="000000"/>
                </a:solidFill>
                <a:latin typeface="Arial"/>
                <a:ea typeface="Arial"/>
                <a:cs typeface="Arial"/>
                <a:sym typeface="Arial"/>
              </a:rPr>
              <a:t>Plants  Caterpillars  Sparrows  Hawks</a:t>
            </a:r>
          </a:p>
          <a:p>
            <a:pPr algn="ctr"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p:txBody>
      </p:sp>
      <p:pic>
        <p:nvPicPr>
          <p:cNvPr id="88" name="Shape 88"/>
          <p:cNvPicPr preferRelativeResize="0"/>
          <p:nvPr/>
        </p:nvPicPr>
        <p:blipFill>
          <a:blip r:embed="rId3">
            <a:alphaModFix/>
          </a:blip>
          <a:stretch>
            <a:fillRect/>
          </a:stretch>
        </p:blipFill>
        <p:spPr>
          <a:xfrm>
            <a:off y="0" x="4593150"/>
            <a:ext cy="7620000" cx="5566825"/>
          </a:xfrm>
          <a:prstGeom prst="rect">
            <a:avLst/>
          </a:prstGeom>
          <a:noFill/>
          <a:ln>
            <a:noFill/>
          </a:ln>
        </p:spPr>
      </p:pic>
      <p:sp>
        <p:nvSpPr>
          <p:cNvPr id="89" name="Shape 89"/>
          <p:cNvSpPr txBox="1"/>
          <p:nvPr/>
        </p:nvSpPr>
        <p:spPr>
          <a:xfrm>
            <a:off y="4369150" x="440950"/>
            <a:ext cy="2538574" cx="4104899"/>
          </a:xfrm>
          <a:prstGeom prst="rect">
            <a:avLst/>
          </a:prstGeom>
          <a:noFill/>
          <a:ln>
            <a:noFill/>
          </a:ln>
        </p:spPr>
        <p:txBody>
          <a:bodyPr bIns="38100" rIns="38100" lIns="38100" tIns="38100" anchor="t" anchorCtr="0">
            <a:noAutofit/>
          </a:bodyPr>
          <a:lstStyle/>
          <a:p>
            <a:pPr algn="l" marR="0" indent="0" marL="0">
              <a:lnSpc>
                <a:spcPct val="119791"/>
              </a:lnSpc>
              <a:spcBef>
                <a:spcPts val="0"/>
              </a:spcBef>
              <a:spcAft>
                <a:spcPts val="0"/>
              </a:spcAft>
              <a:buNone/>
            </a:pPr>
            <a:r>
              <a:rPr u="sng" sz="2666" lang="en-US">
                <a:solidFill>
                  <a:srgbClr val="000000"/>
                </a:solidFill>
                <a:latin typeface="Arial"/>
                <a:ea typeface="Arial"/>
                <a:cs typeface="Arial"/>
                <a:sym typeface="Arial"/>
              </a:rPr>
              <a:t>Trophic levels </a:t>
            </a:r>
            <a:r>
              <a:rPr sz="2666" lang="en-US">
                <a:solidFill>
                  <a:srgbClr val="000000"/>
                </a:solidFill>
                <a:latin typeface="Arial"/>
                <a:ea typeface="Arial"/>
                <a:cs typeface="Arial"/>
                <a:sym typeface="Arial"/>
              </a:rPr>
              <a:t>- the level of nourishment within a chain or a web, there should be fewer organisms as you go up each level</a:t>
            </a:r>
          </a:p>
          <a:p>
            <a:pPr algn="ctr"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p:txBody>
      </p:sp>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 name="Shape 93"/>
        <p:cNvGrpSpPr/>
        <p:nvPr/>
      </p:nvGrpSpPr>
      <p:grpSpPr>
        <a:xfrm>
          <a:off y="0" x="0"/>
          <a:ext cy="0" cx="0"/>
          <a:chOff y="0" x="0"/>
          <a:chExt cy="0" cx="0"/>
        </a:xfrm>
      </p:grpSpPr>
      <p:pic>
        <p:nvPicPr>
          <p:cNvPr id="94" name="Shape 94"/>
          <p:cNvPicPr preferRelativeResize="0"/>
          <p:nvPr/>
        </p:nvPicPr>
        <p:blipFill>
          <a:blip r:embed="rId3">
            <a:alphaModFix/>
          </a:blip>
          <a:stretch>
            <a:fillRect/>
          </a:stretch>
        </p:blipFill>
        <p:spPr>
          <a:xfrm>
            <a:off y="0" x="95250"/>
            <a:ext cy="7620000" cx="9969500"/>
          </a:xfrm>
          <a:prstGeom prst="rect">
            <a:avLst/>
          </a:prstGeom>
          <a:noFill/>
          <a:ln>
            <a:noFill/>
          </a:ln>
        </p:spPr>
      </p:pic>
      <p:sp>
        <p:nvSpPr>
          <p:cNvPr id="95" name="Shape 95"/>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48.5a</a:t>
            </a:r>
          </a:p>
        </p:txBody>
      </p:sp>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 name="Shape 99"/>
        <p:cNvGrpSpPr/>
        <p:nvPr/>
      </p:nvGrpSpPr>
      <p:grpSpPr>
        <a:xfrm>
          <a:off y="0" x="0"/>
          <a:ext cy="0" cx="0"/>
          <a:chOff y="0" x="0"/>
          <a:chExt cy="0" cx="0"/>
        </a:xfrm>
      </p:grpSpPr>
      <p:sp>
        <p:nvSpPr>
          <p:cNvPr id="100" name="Shape 100"/>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48.5</a:t>
            </a:r>
          </a:p>
        </p:txBody>
      </p:sp>
      <p:pic>
        <p:nvPicPr>
          <p:cNvPr id="101" name="Shape 101"/>
          <p:cNvPicPr preferRelativeResize="0"/>
          <p:nvPr/>
        </p:nvPicPr>
        <p:blipFill>
          <a:blip r:embed="rId3">
            <a:alphaModFix/>
          </a:blip>
          <a:stretch>
            <a:fillRect/>
          </a:stretch>
        </p:blipFill>
        <p:spPr>
          <a:xfrm>
            <a:off y="0" x="963075"/>
            <a:ext cy="7620000" cx="8244400"/>
          </a:xfrm>
          <a:prstGeom prst="rect">
            <a:avLst/>
          </a:prstGeom>
          <a:noFill/>
          <a:ln>
            <a:noFill/>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 name="Shape 105"/>
        <p:cNvGrpSpPr/>
        <p:nvPr/>
      </p:nvGrpSpPr>
      <p:grpSpPr>
        <a:xfrm>
          <a:off y="0" x="0"/>
          <a:ext cy="0" cx="0"/>
          <a:chOff y="0" x="0"/>
          <a:chExt cy="0" cx="0"/>
        </a:xfrm>
      </p:grpSpPr>
      <p:sp>
        <p:nvSpPr>
          <p:cNvPr id="106" name="Shape 106"/>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48.3</a:t>
            </a:r>
          </a:p>
        </p:txBody>
      </p:sp>
      <p:pic>
        <p:nvPicPr>
          <p:cNvPr id="107" name="Shape 107"/>
          <p:cNvPicPr preferRelativeResize="0"/>
          <p:nvPr/>
        </p:nvPicPr>
        <p:blipFill>
          <a:blip r:embed="rId3">
            <a:alphaModFix/>
          </a:blip>
          <a:stretch>
            <a:fillRect/>
          </a:stretch>
        </p:blipFill>
        <p:spPr>
          <a:xfrm>
            <a:off y="10575" x="1788575"/>
            <a:ext cy="7598824" cx="6593400"/>
          </a:xfrm>
          <a:prstGeom prst="rect">
            <a:avLst/>
          </a:prstGeom>
          <a:noFill/>
          <a:ln>
            <a:noFill/>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y="0" x="0"/>
          <a:ext cy="0" cx="0"/>
          <a:chOff y="0" x="0"/>
          <a:chExt cy="0" cx="0"/>
        </a:xfrm>
      </p:grpSpPr>
      <p:sp>
        <p:nvSpPr>
          <p:cNvPr id="112" name="Shape 112"/>
          <p:cNvSpPr txBox="1"/>
          <p:nvPr>
            <p:ph type="title"/>
          </p:nvPr>
        </p:nvSpPr>
        <p:spPr>
          <a:xfrm>
            <a:off y="51150" x="102300"/>
            <a:ext cy="329672" cx="7237574"/>
          </a:xfrm>
          <a:prstGeom prst="rect">
            <a:avLst/>
          </a:prstGeom>
          <a:noFill/>
          <a:ln>
            <a:noFill/>
          </a:ln>
        </p:spPr>
        <p:txBody>
          <a:bodyPr bIns="38100" rIns="38100" lIns="38100" tIns="38100" anchor="ctr" anchorCtr="0">
            <a:noAutofit/>
          </a:bodyPr>
          <a:lstStyle/>
          <a:p>
            <a:pPr algn="l" marR="0" indent="0" marL="0">
              <a:lnSpc>
                <a:spcPct val="120192"/>
              </a:lnSpc>
              <a:spcBef>
                <a:spcPts val="0"/>
              </a:spcBef>
              <a:spcAft>
                <a:spcPts val="0"/>
              </a:spcAft>
              <a:buNone/>
            </a:pPr>
            <a:r>
              <a:rPr sz="1444" lang="en-US">
                <a:solidFill>
                  <a:srgbClr val="000000"/>
                </a:solidFill>
                <a:latin typeface="Arial"/>
                <a:ea typeface="Arial"/>
                <a:cs typeface="Arial"/>
                <a:sym typeface="Arial"/>
              </a:rPr>
              <a:t>ECOLOGICAL PYRAMIDS</a:t>
            </a:r>
          </a:p>
        </p:txBody>
      </p:sp>
      <p:pic>
        <p:nvPicPr>
          <p:cNvPr id="113" name="Shape 113"/>
          <p:cNvPicPr preferRelativeResize="0"/>
          <p:nvPr/>
        </p:nvPicPr>
        <p:blipFill>
          <a:blip r:embed="rId3">
            <a:alphaModFix/>
          </a:blip>
          <a:stretch>
            <a:fillRect/>
          </a:stretch>
        </p:blipFill>
        <p:spPr>
          <a:xfrm>
            <a:off y="1767400" x="2360075"/>
            <a:ext cy="5439824" cx="5693824"/>
          </a:xfrm>
          <a:prstGeom prst="rect">
            <a:avLst/>
          </a:prstGeom>
          <a:noFill/>
          <a:ln>
            <a:noFill/>
          </a:ln>
        </p:spPr>
      </p:pic>
      <p:sp>
        <p:nvSpPr>
          <p:cNvPr id="114" name="Shape 114"/>
          <p:cNvSpPr txBox="1"/>
          <p:nvPr/>
        </p:nvSpPr>
        <p:spPr>
          <a:xfrm>
            <a:off y="728475" x="1795625"/>
            <a:ext cy="896399" cx="7068250"/>
          </a:xfrm>
          <a:prstGeom prst="rect">
            <a:avLst/>
          </a:prstGeom>
          <a:noFill/>
          <a:ln>
            <a:noFill/>
          </a:ln>
        </p:spPr>
        <p:txBody>
          <a:bodyPr bIns="38100" rIns="38100" lIns="38100" tIns="38100" anchor="t" anchorCtr="0">
            <a:noAutofit/>
          </a:bodyPr>
          <a:lstStyle/>
          <a:p>
            <a:pPr algn="ctr" marR="0" indent="0" marL="0">
              <a:lnSpc>
                <a:spcPct val="119791"/>
              </a:lnSpc>
              <a:spcBef>
                <a:spcPts val="0"/>
              </a:spcBef>
              <a:spcAft>
                <a:spcPts val="0"/>
              </a:spcAft>
              <a:buNone/>
            </a:pPr>
            <a:r>
              <a:rPr sz="2666" lang="en-US">
                <a:solidFill>
                  <a:srgbClr val="000000"/>
                </a:solidFill>
                <a:latin typeface="Arial"/>
                <a:ea typeface="Arial"/>
                <a:cs typeface="Arial"/>
                <a:sym typeface="Arial"/>
              </a:rPr>
              <a:t>Pyramid of Numbers</a:t>
            </a:r>
          </a:p>
          <a:p>
            <a:pPr algn="ctr" marR="0" indent="0" marL="0">
              <a:lnSpc>
                <a:spcPct val="119791"/>
              </a:lnSpc>
              <a:spcBef>
                <a:spcPts val="0"/>
              </a:spcBef>
              <a:spcAft>
                <a:spcPts val="0"/>
              </a:spcAft>
              <a:buNone/>
            </a:pPr>
            <a:r>
              <a:rPr sz="2666" lang="en-US">
                <a:solidFill>
                  <a:srgbClr val="000000"/>
                </a:solidFill>
                <a:latin typeface="Arial"/>
                <a:ea typeface="Arial"/>
                <a:cs typeface="Arial"/>
                <a:sym typeface="Arial"/>
              </a:rPr>
              <a:t>Indicate individual numbers of a population</a:t>
            </a:r>
          </a:p>
        </p:txBody>
      </p:sp>
    </p:spTree>
  </p:cSld>
  <p:clrMapOvr>
    <a:masterClrMapping/>
  </p:clrMapOvr>
  <p:transition spd="slow">
    <p:cut/>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 name="Shape 118"/>
        <p:cNvGrpSpPr/>
        <p:nvPr/>
      </p:nvGrpSpPr>
      <p:grpSpPr>
        <a:xfrm>
          <a:off y="0" x="0"/>
          <a:ext cy="0" cx="0"/>
          <a:chOff y="0" x="0"/>
          <a:chExt cy="0" cx="0"/>
        </a:xfrm>
      </p:grpSpPr>
      <p:sp>
        <p:nvSpPr>
          <p:cNvPr id="119" name="Shape 119"/>
          <p:cNvSpPr txBox="1"/>
          <p:nvPr/>
        </p:nvSpPr>
        <p:spPr>
          <a:xfrm>
            <a:off y="728475" x="1795625"/>
            <a:ext cy="896399" cx="7068250"/>
          </a:xfrm>
          <a:prstGeom prst="rect">
            <a:avLst/>
          </a:prstGeom>
          <a:noFill/>
          <a:ln>
            <a:noFill/>
          </a:ln>
        </p:spPr>
        <p:txBody>
          <a:bodyPr bIns="38100" rIns="38100" lIns="38100" tIns="38100" anchor="t" anchorCtr="0">
            <a:noAutofit/>
          </a:bodyPr>
          <a:lstStyle/>
          <a:p>
            <a:pPr algn="ctr" marR="0" indent="0" marL="0">
              <a:lnSpc>
                <a:spcPct val="119791"/>
              </a:lnSpc>
              <a:spcBef>
                <a:spcPts val="0"/>
              </a:spcBef>
              <a:spcAft>
                <a:spcPts val="0"/>
              </a:spcAft>
              <a:buNone/>
            </a:pPr>
            <a:r>
              <a:rPr sz="2666" lang="en-US">
                <a:solidFill>
                  <a:srgbClr val="000000"/>
                </a:solidFill>
                <a:latin typeface="Arial"/>
                <a:ea typeface="Arial"/>
                <a:cs typeface="Arial"/>
                <a:sym typeface="Arial"/>
              </a:rPr>
              <a:t>Pyramid of Biomass</a:t>
            </a:r>
          </a:p>
          <a:p>
            <a:pPr algn="ctr" marR="0" indent="0" marL="0">
              <a:lnSpc>
                <a:spcPct val="119791"/>
              </a:lnSpc>
              <a:spcBef>
                <a:spcPts val="0"/>
              </a:spcBef>
              <a:spcAft>
                <a:spcPts val="0"/>
              </a:spcAft>
              <a:buNone/>
            </a:pPr>
            <a:r>
              <a:rPr sz="2666" lang="en-US">
                <a:solidFill>
                  <a:srgbClr val="000000"/>
                </a:solidFill>
                <a:latin typeface="Arial"/>
                <a:ea typeface="Arial"/>
                <a:cs typeface="Arial"/>
                <a:sym typeface="Arial"/>
              </a:rPr>
              <a:t>Indicate weight (dry mass) of a population</a:t>
            </a:r>
          </a:p>
        </p:txBody>
      </p:sp>
      <p:pic>
        <p:nvPicPr>
          <p:cNvPr id="120" name="Shape 120"/>
          <p:cNvPicPr preferRelativeResize="0"/>
          <p:nvPr/>
        </p:nvPicPr>
        <p:blipFill>
          <a:blip r:embed="rId3">
            <a:alphaModFix/>
          </a:blip>
          <a:stretch>
            <a:fillRect/>
          </a:stretch>
        </p:blipFill>
        <p:spPr>
          <a:xfrm>
            <a:off y="1852075" x="2360075"/>
            <a:ext cy="5355149" cx="5873750"/>
          </a:xfrm>
          <a:prstGeom prst="rect">
            <a:avLst/>
          </a:prstGeom>
          <a:noFill/>
          <a:ln>
            <a:noFill/>
          </a:ln>
        </p:spPr>
      </p:pic>
    </p:spTree>
  </p:cSld>
  <p:clrMapOvr>
    <a:masterClrMapping/>
  </p:clrMapOvr>
  <p:transition spd="slow">
    <p:cut/>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 name="Shape 124"/>
        <p:cNvGrpSpPr/>
        <p:nvPr/>
      </p:nvGrpSpPr>
      <p:grpSpPr>
        <a:xfrm>
          <a:off y="0" x="0"/>
          <a:ext cy="0" cx="0"/>
          <a:chOff y="0" x="0"/>
          <a:chExt cy="0" cx="0"/>
        </a:xfrm>
      </p:grpSpPr>
      <p:sp>
        <p:nvSpPr>
          <p:cNvPr id="125" name="Shape 125"/>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48.6</a:t>
            </a:r>
          </a:p>
        </p:txBody>
      </p:sp>
      <p:pic>
        <p:nvPicPr>
          <p:cNvPr id="126" name="Shape 126"/>
          <p:cNvPicPr preferRelativeResize="0"/>
          <p:nvPr/>
        </p:nvPicPr>
        <p:blipFill>
          <a:blip r:embed="rId3">
            <a:alphaModFix/>
          </a:blip>
          <a:stretch>
            <a:fillRect/>
          </a:stretch>
        </p:blipFill>
        <p:spPr>
          <a:xfrm>
            <a:off y="10575" x="1481650"/>
            <a:ext cy="7598824" cx="7196650"/>
          </a:xfrm>
          <a:prstGeom prst="rect">
            <a:avLst/>
          </a:prstGeom>
          <a:noFill/>
          <a:ln>
            <a:noFill/>
          </a:ln>
        </p:spPr>
      </p:pic>
    </p:spTree>
  </p:cSld>
  <p:clrMapOvr>
    <a:masterClrMapping/>
  </p:clrMapOvr>
  <p:transition spd="slow">
    <p:cut/>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 name="Shape 130"/>
        <p:cNvGrpSpPr/>
        <p:nvPr/>
      </p:nvGrpSpPr>
      <p:grpSpPr>
        <a:xfrm>
          <a:off y="0" x="0"/>
          <a:ext cy="0" cx="0"/>
          <a:chOff y="0" x="0"/>
          <a:chExt cy="0" cx="0"/>
        </a:xfrm>
      </p:grpSpPr>
      <p:sp>
        <p:nvSpPr>
          <p:cNvPr id="131" name="Shape 131"/>
          <p:cNvSpPr txBox="1"/>
          <p:nvPr>
            <p:ph type="title"/>
          </p:nvPr>
        </p:nvSpPr>
        <p:spPr>
          <a:xfrm>
            <a:off y="51150" x="102300"/>
            <a:ext cy="329672" cx="2062324"/>
          </a:xfrm>
          <a:prstGeom prst="rect">
            <a:avLst/>
          </a:prstGeom>
          <a:noFill/>
          <a:ln>
            <a:noFill/>
          </a:ln>
        </p:spPr>
        <p:txBody>
          <a:bodyPr bIns="38100" rIns="38100" lIns="38100" tIns="38100" anchor="ctr" anchorCtr="0">
            <a:noAutofit/>
          </a:bodyPr>
          <a:lstStyle/>
          <a:p>
            <a:pPr algn="l" marR="0" indent="0" marL="0">
              <a:lnSpc>
                <a:spcPct val="120192"/>
              </a:lnSpc>
              <a:spcBef>
                <a:spcPts val="0"/>
              </a:spcBef>
              <a:spcAft>
                <a:spcPts val="0"/>
              </a:spcAft>
              <a:buNone/>
            </a:pPr>
            <a:r>
              <a:rPr sz="1444" lang="en-US">
                <a:solidFill>
                  <a:srgbClr val="000000"/>
                </a:solidFill>
                <a:latin typeface="Arial"/>
                <a:ea typeface="Arial"/>
                <a:cs typeface="Arial"/>
                <a:sym typeface="Arial"/>
              </a:rPr>
              <a:t>More Pyramids</a:t>
            </a:r>
          </a:p>
        </p:txBody>
      </p:sp>
      <p:pic>
        <p:nvPicPr>
          <p:cNvPr id="132" name="Shape 132"/>
          <p:cNvPicPr preferRelativeResize="0"/>
          <p:nvPr/>
        </p:nvPicPr>
        <p:blipFill>
          <a:blip r:embed="rId3">
            <a:alphaModFix/>
          </a:blip>
          <a:stretch>
            <a:fillRect/>
          </a:stretch>
        </p:blipFill>
        <p:spPr>
          <a:xfrm>
            <a:off y="2031975" x="423325"/>
            <a:ext cy="5037650" cx="8921750"/>
          </a:xfrm>
          <a:prstGeom prst="rect">
            <a:avLst/>
          </a:prstGeom>
          <a:noFill/>
          <a:ln>
            <a:noFill/>
          </a:ln>
        </p:spPr>
      </p:pic>
      <p:pic>
        <p:nvPicPr>
          <p:cNvPr id="133" name="Shape 133"/>
          <p:cNvPicPr preferRelativeResize="0"/>
          <p:nvPr/>
        </p:nvPicPr>
        <p:blipFill>
          <a:blip r:embed="rId4">
            <a:alphaModFix/>
          </a:blip>
          <a:stretch>
            <a:fillRect/>
          </a:stretch>
        </p:blipFill>
        <p:spPr>
          <a:xfrm>
            <a:off y="507975" x="6180650"/>
            <a:ext cy="2815150" cx="3048000"/>
          </a:xfrm>
          <a:prstGeom prst="rect">
            <a:avLst/>
          </a:prstGeom>
          <a:noFill/>
          <a:ln>
            <a:noFill/>
          </a:ln>
        </p:spPr>
      </p:pic>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 name="Shape 137"/>
        <p:cNvGrpSpPr/>
        <p:nvPr/>
      </p:nvGrpSpPr>
      <p:grpSpPr>
        <a:xfrm>
          <a:off y="0" x="0"/>
          <a:ext cy="0" cx="0"/>
          <a:chOff y="0" x="0"/>
          <a:chExt cy="0" cx="0"/>
        </a:xfrm>
      </p:grpSpPr>
      <p:sp>
        <p:nvSpPr>
          <p:cNvPr id="138" name="Shape 138"/>
          <p:cNvSpPr txBox="1"/>
          <p:nvPr>
            <p:ph type="title"/>
          </p:nvPr>
        </p:nvSpPr>
        <p:spPr>
          <a:xfrm>
            <a:off y="220475" x="1541625"/>
            <a:ext cy="820549" cx="7237574"/>
          </a:xfrm>
          <a:prstGeom prst="rect">
            <a:avLst/>
          </a:prstGeom>
          <a:noFill/>
          <a:ln>
            <a:noFill/>
          </a:ln>
        </p:spPr>
        <p:txBody>
          <a:bodyPr bIns="38100" rIns="38100" lIns="38100" tIns="38100" anchor="ctr" anchorCtr="0">
            <a:noAutofit/>
          </a:bodyPr>
          <a:lstStyle/>
          <a:p>
            <a:pPr algn="l" marR="0" indent="0" marL="0">
              <a:lnSpc>
                <a:spcPct val="119791"/>
              </a:lnSpc>
              <a:spcBef>
                <a:spcPts val="0"/>
              </a:spcBef>
              <a:spcAft>
                <a:spcPts val="0"/>
              </a:spcAft>
              <a:buNone/>
            </a:pPr>
            <a:r>
              <a:rPr sz="2666" lang="en-US">
                <a:solidFill>
                  <a:srgbClr val="000000"/>
                </a:solidFill>
                <a:latin typeface="Arial"/>
                <a:ea typeface="Arial"/>
                <a:cs typeface="Arial"/>
                <a:sym typeface="Arial"/>
              </a:rPr>
              <a:t>Is this a pyramid of numbers or biomass?</a:t>
            </a:r>
          </a:p>
        </p:txBody>
      </p:sp>
      <p:pic>
        <p:nvPicPr>
          <p:cNvPr id="139" name="Shape 139"/>
          <p:cNvPicPr preferRelativeResize="0"/>
          <p:nvPr/>
        </p:nvPicPr>
        <p:blipFill>
          <a:blip r:embed="rId3">
            <a:alphaModFix/>
          </a:blip>
          <a:stretch>
            <a:fillRect/>
          </a:stretch>
        </p:blipFill>
        <p:spPr>
          <a:xfrm>
            <a:off y="1354650" x="1778000"/>
            <a:ext cy="5503325" cx="5503325"/>
          </a:xfrm>
          <a:prstGeom prst="rect">
            <a:avLst/>
          </a:prstGeom>
          <a:noFill/>
          <a:ln>
            <a:noFill/>
          </a:ln>
        </p:spPr>
      </p:pic>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 name="Shape 25"/>
        <p:cNvGrpSpPr/>
        <p:nvPr/>
      </p:nvGrpSpPr>
      <p:grpSpPr>
        <a:xfrm>
          <a:off y="0" x="0"/>
          <a:ext cy="0" cx="0"/>
          <a:chOff y="0" x="0"/>
          <a:chExt cy="0" cx="0"/>
        </a:xfrm>
      </p:grpSpPr>
      <p:pic>
        <p:nvPicPr>
          <p:cNvPr id="26" name="Shape 26"/>
          <p:cNvPicPr preferRelativeResize="0"/>
          <p:nvPr/>
        </p:nvPicPr>
        <p:blipFill>
          <a:blip r:embed="rId3">
            <a:alphaModFix/>
          </a:blip>
          <a:stretch>
            <a:fillRect/>
          </a:stretch>
        </p:blipFill>
        <p:spPr>
          <a:xfrm>
            <a:off y="0" x="1779492"/>
            <a:ext cy="5455877" cx="6770338"/>
          </a:xfrm>
          <a:prstGeom prst="rect">
            <a:avLst/>
          </a:prstGeom>
          <a:noFill/>
          <a:ln>
            <a:noFill/>
          </a:ln>
        </p:spPr>
      </p:pic>
      <p:pic>
        <p:nvPicPr>
          <p:cNvPr id="27" name="Shape 27"/>
          <p:cNvPicPr preferRelativeResize="0"/>
          <p:nvPr/>
        </p:nvPicPr>
        <p:blipFill>
          <a:blip r:embed="rId4">
            <a:alphaModFix/>
          </a:blip>
          <a:stretch>
            <a:fillRect/>
          </a:stretch>
        </p:blipFill>
        <p:spPr>
          <a:xfrm>
            <a:off y="6011325" x="508000"/>
            <a:ext cy="1333500" cx="9313324"/>
          </a:xfrm>
          <a:prstGeom prst="rect">
            <a:avLst/>
          </a:prstGeom>
          <a:noFill/>
          <a:ln>
            <a:noFill/>
          </a:ln>
        </p:spPr>
      </p:pic>
      <p:sp>
        <p:nvSpPr>
          <p:cNvPr id="28" name="Shape 28"/>
          <p:cNvSpPr txBox="1"/>
          <p:nvPr/>
        </p:nvSpPr>
        <p:spPr>
          <a:xfrm>
            <a:off y="5815125" x="255312"/>
            <a:ext cy="1529699" cx="9818700"/>
          </a:xfrm>
          <a:prstGeom prst="rect">
            <a:avLst/>
          </a:prstGeom>
          <a:noFill/>
          <a:ln>
            <a:noFill/>
          </a:ln>
        </p:spPr>
        <p:txBody>
          <a:bodyPr bIns="38100" rIns="38100" lIns="38100" tIns="38100" anchor="t" anchorCtr="0">
            <a:noAutofit/>
          </a:bodyPr>
          <a:lstStyle/>
          <a:p>
            <a:pPr algn="l" marR="0" indent="0" marL="0">
              <a:lnSpc>
                <a:spcPct val="119791"/>
              </a:lnSpc>
              <a:spcBef>
                <a:spcPts val="0"/>
              </a:spcBef>
              <a:spcAft>
                <a:spcPts val="0"/>
              </a:spcAft>
              <a:buNone/>
            </a:pPr>
            <a:r>
              <a:rPr sz="2666" lang="en-US">
                <a:solidFill>
                  <a:srgbClr val="000000"/>
                </a:solidFill>
                <a:latin typeface="Arial"/>
                <a:ea typeface="Arial"/>
                <a:cs typeface="Arial"/>
                <a:sym typeface="Arial"/>
              </a:rPr>
              <a:t>Biosphere - the part of the atmosphere that contains living things</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Ecosystem - all the organisms in an environment (community) plus the nonliving physical factors (temperature, soil.etc)</a:t>
            </a:r>
          </a:p>
        </p:txBody>
      </p:sp>
    </p:spTree>
  </p:cSld>
  <p:clrMapOvr>
    <a:masterClrMapping/>
  </p:clrMapOvr>
  <p:transition spd="slow">
    <p:cut/>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y="0" x="0"/>
          <a:ext cy="0" cx="0"/>
          <a:chOff y="0" x="0"/>
          <a:chExt cy="0" cx="0"/>
        </a:xfrm>
      </p:grpSpPr>
      <p:sp>
        <p:nvSpPr>
          <p:cNvPr id="144" name="Shape 144"/>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48.4</a:t>
            </a:r>
          </a:p>
        </p:txBody>
      </p:sp>
      <p:pic>
        <p:nvPicPr>
          <p:cNvPr id="145" name="Shape 145"/>
          <p:cNvPicPr preferRelativeResize="0"/>
          <p:nvPr/>
        </p:nvPicPr>
        <p:blipFill>
          <a:blip r:embed="rId3">
            <a:alphaModFix/>
          </a:blip>
          <a:stretch>
            <a:fillRect/>
          </a:stretch>
        </p:blipFill>
        <p:spPr>
          <a:xfrm>
            <a:off y="10575" x="1439325"/>
            <a:ext cy="7598824" cx="7281325"/>
          </a:xfrm>
          <a:prstGeom prst="rect">
            <a:avLst/>
          </a:prstGeom>
          <a:noFill/>
          <a:ln>
            <a:noFill/>
          </a:ln>
        </p:spPr>
      </p:pic>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9" name="Shape 149"/>
        <p:cNvGrpSpPr/>
        <p:nvPr/>
      </p:nvGrpSpPr>
      <p:grpSpPr>
        <a:xfrm>
          <a:off y="0" x="0"/>
          <a:ext cy="0" cx="0"/>
          <a:chOff y="0" x="0"/>
          <a:chExt cy="0" cx="0"/>
        </a:xfrm>
      </p:grpSpPr>
      <p:sp>
        <p:nvSpPr>
          <p:cNvPr id="150" name="Shape 150"/>
          <p:cNvSpPr txBox="1"/>
          <p:nvPr/>
        </p:nvSpPr>
        <p:spPr>
          <a:xfrm>
            <a:off y="220475" x="525625"/>
            <a:ext cy="555974" cx="7068250"/>
          </a:xfrm>
          <a:prstGeom prst="rect">
            <a:avLst/>
          </a:prstGeom>
          <a:noFill/>
          <a:ln>
            <a:noFill/>
          </a:ln>
        </p:spPr>
        <p:txBody>
          <a:bodyPr bIns="38100" rIns="38100" lIns="38100" tIns="38100" anchor="t" anchorCtr="0">
            <a:noAutofit/>
          </a:bodyPr>
          <a:lstStyle/>
          <a:p>
            <a:pPr algn="ctr" marR="0" indent="0" marL="0">
              <a:lnSpc>
                <a:spcPct val="120089"/>
              </a:lnSpc>
              <a:spcBef>
                <a:spcPts val="0"/>
              </a:spcBef>
              <a:spcAft>
                <a:spcPts val="0"/>
              </a:spcAft>
              <a:buNone/>
            </a:pPr>
            <a:r>
              <a:rPr sz="3111" lang="en-US">
                <a:solidFill>
                  <a:srgbClr val="000000"/>
                </a:solidFill>
                <a:latin typeface="Arial"/>
                <a:ea typeface="Arial"/>
                <a:cs typeface="Arial"/>
                <a:sym typeface="Arial"/>
              </a:rPr>
              <a:t>48.3 Biogeochemical Cycles</a:t>
            </a:r>
          </a:p>
        </p:txBody>
      </p:sp>
      <p:pic>
        <p:nvPicPr>
          <p:cNvPr id="151" name="Shape 151"/>
          <p:cNvPicPr preferRelativeResize="0"/>
          <p:nvPr/>
        </p:nvPicPr>
        <p:blipFill>
          <a:blip r:embed="rId3">
            <a:alphaModFix/>
          </a:blip>
          <a:stretch>
            <a:fillRect/>
          </a:stretch>
        </p:blipFill>
        <p:spPr>
          <a:xfrm>
            <a:off y="1375825" x="677325"/>
            <a:ext cy="6244150" cx="8456075"/>
          </a:xfrm>
          <a:prstGeom prst="rect">
            <a:avLst/>
          </a:prstGeom>
          <a:noFill/>
          <a:ln>
            <a:noFill/>
          </a:ln>
        </p:spPr>
      </p:pic>
      <p:sp>
        <p:nvSpPr>
          <p:cNvPr id="152" name="Shape 152"/>
          <p:cNvSpPr txBox="1"/>
          <p:nvPr/>
        </p:nvSpPr>
        <p:spPr>
          <a:xfrm>
            <a:off y="982475" x="864300"/>
            <a:ext cy="555974" cx="2834900"/>
          </a:xfrm>
          <a:prstGeom prst="rect">
            <a:avLst/>
          </a:prstGeom>
          <a:noFill/>
          <a:ln>
            <a:noFill/>
          </a:ln>
        </p:spPr>
        <p:txBody>
          <a:bodyPr bIns="38100" rIns="38100" lIns="38100" tIns="38100" anchor="t" anchorCtr="0">
            <a:noAutofit/>
          </a:bodyPr>
          <a:lstStyle/>
          <a:p>
            <a:pPr algn="l" marR="0" indent="0" marL="0">
              <a:lnSpc>
                <a:spcPct val="120089"/>
              </a:lnSpc>
              <a:spcBef>
                <a:spcPts val="0"/>
              </a:spcBef>
              <a:spcAft>
                <a:spcPts val="0"/>
              </a:spcAft>
              <a:buNone/>
            </a:pPr>
            <a:r>
              <a:rPr sz="3111" lang="en-US">
                <a:solidFill>
                  <a:srgbClr val="000000"/>
                </a:solidFill>
                <a:latin typeface="Arial"/>
                <a:ea typeface="Arial"/>
                <a:cs typeface="Arial"/>
                <a:sym typeface="Arial"/>
              </a:rPr>
              <a:t>Carbon Cycle</a:t>
            </a:r>
          </a:p>
        </p:txBody>
      </p:sp>
    </p:spTree>
  </p:cSld>
  <p:clrMapOvr>
    <a:masterClrMapping/>
  </p:clrMapOvr>
  <p:transition spd="slow">
    <p:cut/>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y="0" x="0"/>
          <a:ext cy="0" cx="0"/>
          <a:chOff y="0" x="0"/>
          <a:chExt cy="0" cx="0"/>
        </a:xfrm>
      </p:grpSpPr>
      <p:sp>
        <p:nvSpPr>
          <p:cNvPr id="157" name="Shape 157"/>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48.9</a:t>
            </a:r>
          </a:p>
        </p:txBody>
      </p:sp>
      <p:pic>
        <p:nvPicPr>
          <p:cNvPr id="158" name="Shape 158"/>
          <p:cNvPicPr preferRelativeResize="0"/>
          <p:nvPr/>
        </p:nvPicPr>
        <p:blipFill>
          <a:blip r:embed="rId3">
            <a:alphaModFix/>
          </a:blip>
          <a:stretch>
            <a:fillRect/>
          </a:stretch>
        </p:blipFill>
        <p:spPr>
          <a:xfrm>
            <a:off y="10575" x="1830900"/>
            <a:ext cy="7598824" cx="6498149"/>
          </a:xfrm>
          <a:prstGeom prst="rect">
            <a:avLst/>
          </a:prstGeom>
          <a:noFill/>
          <a:ln>
            <a:noFill/>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y="0" x="0"/>
          <a:ext cy="0" cx="0"/>
          <a:chOff y="0" x="0"/>
          <a:chExt cy="0" cx="0"/>
        </a:xfrm>
      </p:grpSpPr>
      <p:pic>
        <p:nvPicPr>
          <p:cNvPr id="163" name="Shape 163"/>
          <p:cNvPicPr preferRelativeResize="0"/>
          <p:nvPr/>
        </p:nvPicPr>
        <p:blipFill>
          <a:blip r:embed="rId3">
            <a:alphaModFix/>
          </a:blip>
          <a:stretch>
            <a:fillRect/>
          </a:stretch>
        </p:blipFill>
        <p:spPr>
          <a:xfrm>
            <a:off y="677325" x="1016000"/>
            <a:ext cy="6699225" cx="7620000"/>
          </a:xfrm>
          <a:prstGeom prst="rect">
            <a:avLst/>
          </a:prstGeom>
          <a:noFill/>
          <a:ln>
            <a:noFill/>
          </a:ln>
        </p:spPr>
      </p:pic>
      <p:sp>
        <p:nvSpPr>
          <p:cNvPr id="164" name="Shape 164"/>
          <p:cNvSpPr txBox="1"/>
          <p:nvPr/>
        </p:nvSpPr>
        <p:spPr>
          <a:xfrm>
            <a:off y="51150" x="271625"/>
            <a:ext cy="487174" cx="2727325"/>
          </a:xfrm>
          <a:prstGeom prst="rect">
            <a:avLst/>
          </a:prstGeom>
          <a:noFill/>
          <a:ln>
            <a:noFill/>
          </a:ln>
        </p:spPr>
        <p:txBody>
          <a:bodyPr bIns="38100" rIns="38100" lIns="38100" tIns="38100" anchor="t" anchorCtr="0">
            <a:noAutofit/>
          </a:bodyPr>
          <a:lstStyle/>
          <a:p>
            <a:pPr algn="ctr" marR="0" indent="0" marL="0">
              <a:lnSpc>
                <a:spcPct val="119791"/>
              </a:lnSpc>
              <a:spcBef>
                <a:spcPts val="0"/>
              </a:spcBef>
              <a:spcAft>
                <a:spcPts val="0"/>
              </a:spcAft>
              <a:buNone/>
            </a:pPr>
            <a:r>
              <a:rPr sz="2666" lang="en-US">
                <a:solidFill>
                  <a:srgbClr val="000000"/>
                </a:solidFill>
                <a:latin typeface="Arial"/>
                <a:ea typeface="Arial"/>
                <a:cs typeface="Arial"/>
                <a:sym typeface="Arial"/>
              </a:rPr>
              <a:t>Phosphorous Cycle</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8" name="Shape 168"/>
        <p:cNvGrpSpPr/>
        <p:nvPr/>
      </p:nvGrpSpPr>
      <p:grpSpPr>
        <a:xfrm>
          <a:off y="0" x="0"/>
          <a:ext cy="0" cx="0"/>
          <a:chOff y="0" x="0"/>
          <a:chExt cy="0" cx="0"/>
        </a:xfrm>
      </p:grpSpPr>
      <p:sp>
        <p:nvSpPr>
          <p:cNvPr id="169" name="Shape 169"/>
          <p:cNvSpPr txBox="1"/>
          <p:nvPr>
            <p:ph type="title"/>
          </p:nvPr>
        </p:nvSpPr>
        <p:spPr>
          <a:xfrm>
            <a:off y="51150" x="102300"/>
            <a:ext cy="735874" cx="3850900"/>
          </a:xfrm>
          <a:prstGeom prst="rect">
            <a:avLst/>
          </a:prstGeom>
          <a:noFill/>
          <a:ln>
            <a:noFill/>
          </a:ln>
        </p:spPr>
        <p:txBody>
          <a:bodyPr bIns="38100" rIns="38100" lIns="38100" tIns="38100" anchor="ctr" anchorCtr="0">
            <a:noAutofit/>
          </a:bodyPr>
          <a:lstStyle/>
          <a:p>
            <a:pPr algn="l" marR="0" indent="0" marL="0">
              <a:lnSpc>
                <a:spcPct val="120000"/>
              </a:lnSpc>
              <a:spcBef>
                <a:spcPts val="0"/>
              </a:spcBef>
              <a:spcAft>
                <a:spcPts val="0"/>
              </a:spcAft>
              <a:buNone/>
            </a:pPr>
            <a:r>
              <a:rPr sz="2222" lang="en-US">
                <a:solidFill>
                  <a:srgbClr val="000000"/>
                </a:solidFill>
                <a:latin typeface="Arial"/>
                <a:ea typeface="Arial"/>
                <a:cs typeface="Arial"/>
                <a:sym typeface="Arial"/>
              </a:rPr>
              <a:t>Water Cycle</a:t>
            </a:r>
          </a:p>
        </p:txBody>
      </p:sp>
      <p:pic>
        <p:nvPicPr>
          <p:cNvPr id="170" name="Shape 170"/>
          <p:cNvPicPr preferRelativeResize="0"/>
          <p:nvPr/>
        </p:nvPicPr>
        <p:blipFill>
          <a:blip r:embed="rId3">
            <a:alphaModFix/>
          </a:blip>
          <a:stretch>
            <a:fillRect/>
          </a:stretch>
        </p:blipFill>
        <p:spPr>
          <a:xfrm>
            <a:off y="793750" x="846650"/>
            <a:ext cy="6032474" cx="8466649"/>
          </a:xfrm>
          <a:prstGeom prst="rect">
            <a:avLst/>
          </a:prstGeom>
          <a:noFill/>
          <a:ln>
            <a:noFill/>
          </a:ln>
        </p:spPr>
      </p:pic>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4" name="Shape 174"/>
        <p:cNvGrpSpPr/>
        <p:nvPr/>
      </p:nvGrpSpPr>
      <p:grpSpPr>
        <a:xfrm>
          <a:off y="0" x="0"/>
          <a:ext cy="0" cx="0"/>
          <a:chOff y="0" x="0"/>
          <a:chExt cy="0" cx="0"/>
        </a:xfrm>
      </p:grpSpPr>
      <p:pic>
        <p:nvPicPr>
          <p:cNvPr id="175" name="Shape 175"/>
          <p:cNvPicPr preferRelativeResize="0"/>
          <p:nvPr/>
        </p:nvPicPr>
        <p:blipFill>
          <a:blip r:embed="rId3">
            <a:alphaModFix/>
          </a:blip>
          <a:stretch>
            <a:fillRect/>
          </a:stretch>
        </p:blipFill>
        <p:spPr>
          <a:xfrm>
            <a:off y="0" x="444500"/>
            <a:ext cy="7620000" cx="9271000"/>
          </a:xfrm>
          <a:prstGeom prst="rect">
            <a:avLst/>
          </a:prstGeom>
          <a:noFill/>
          <a:ln>
            <a:noFill/>
          </a:ln>
        </p:spPr>
      </p:pic>
      <p:sp>
        <p:nvSpPr>
          <p:cNvPr id="176" name="Shape 176"/>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48.8</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0" name="Shape 180"/>
        <p:cNvGrpSpPr/>
        <p:nvPr/>
      </p:nvGrpSpPr>
      <p:grpSpPr>
        <a:xfrm>
          <a:off y="0" x="0"/>
          <a:ext cy="0" cx="0"/>
          <a:chOff y="0" x="0"/>
          <a:chExt cy="0" cx="0"/>
        </a:xfrm>
      </p:grpSpPr>
      <p:sp>
        <p:nvSpPr>
          <p:cNvPr id="181" name="Shape 181"/>
          <p:cNvSpPr txBox="1"/>
          <p:nvPr>
            <p:ph type="title"/>
          </p:nvPr>
        </p:nvSpPr>
        <p:spPr>
          <a:xfrm>
            <a:off y="51150" x="102300"/>
            <a:ext cy="329672" cx="2062324"/>
          </a:xfrm>
          <a:prstGeom prst="rect">
            <a:avLst/>
          </a:prstGeom>
          <a:noFill/>
          <a:ln>
            <a:noFill/>
          </a:ln>
        </p:spPr>
        <p:txBody>
          <a:bodyPr bIns="38100" rIns="38100" lIns="38100" tIns="38100" anchor="ctr" anchorCtr="0">
            <a:noAutofit/>
          </a:bodyPr>
          <a:lstStyle/>
          <a:p>
            <a:pPr algn="l" marR="0" indent="0" marL="0">
              <a:lnSpc>
                <a:spcPct val="120192"/>
              </a:lnSpc>
              <a:spcBef>
                <a:spcPts val="0"/>
              </a:spcBef>
              <a:spcAft>
                <a:spcPts val="0"/>
              </a:spcAft>
              <a:buNone/>
            </a:pPr>
            <a:r>
              <a:rPr sz="1444" lang="en-US">
                <a:solidFill>
                  <a:srgbClr val="000000"/>
                </a:solidFill>
                <a:latin typeface="Arial"/>
                <a:ea typeface="Arial"/>
                <a:cs typeface="Arial"/>
                <a:sym typeface="Arial"/>
              </a:rPr>
              <a:t>Nitrogen Cycle</a:t>
            </a:r>
          </a:p>
        </p:txBody>
      </p:sp>
      <p:pic>
        <p:nvPicPr>
          <p:cNvPr id="182" name="Shape 182"/>
          <p:cNvPicPr preferRelativeResize="0"/>
          <p:nvPr/>
        </p:nvPicPr>
        <p:blipFill>
          <a:blip r:embed="rId3">
            <a:alphaModFix/>
          </a:blip>
          <a:stretch>
            <a:fillRect/>
          </a:stretch>
        </p:blipFill>
        <p:spPr>
          <a:xfrm>
            <a:off y="634975" x="1100650"/>
            <a:ext cy="6350000" cx="7958650"/>
          </a:xfrm>
          <a:prstGeom prst="rect">
            <a:avLst/>
          </a:prstGeom>
          <a:noFill/>
          <a:ln>
            <a:noFill/>
          </a:ln>
        </p:spPr>
      </p:pic>
    </p:spTree>
  </p:cSld>
  <p:clrMapOvr>
    <a:masterClrMapping/>
  </p:clrMapOvr>
  <p:transition spd="slow">
    <p:cut/>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6" name="Shape 186"/>
        <p:cNvGrpSpPr/>
        <p:nvPr/>
      </p:nvGrpSpPr>
      <p:grpSpPr>
        <a:xfrm>
          <a:off y="0" x="0"/>
          <a:ext cy="0" cx="0"/>
          <a:chOff y="0" x="0"/>
          <a:chExt cy="0" cx="0"/>
        </a:xfrm>
      </p:grpSpPr>
      <p:sp>
        <p:nvSpPr>
          <p:cNvPr id="187" name="Shape 187"/>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48.11</a:t>
            </a:r>
          </a:p>
        </p:txBody>
      </p:sp>
      <p:pic>
        <p:nvPicPr>
          <p:cNvPr id="188" name="Shape 188"/>
          <p:cNvPicPr preferRelativeResize="0"/>
          <p:nvPr/>
        </p:nvPicPr>
        <p:blipFill>
          <a:blip r:embed="rId3">
            <a:alphaModFix/>
          </a:blip>
          <a:stretch>
            <a:fillRect/>
          </a:stretch>
        </p:blipFill>
        <p:spPr>
          <a:xfrm>
            <a:off y="0" x="1153575"/>
            <a:ext cy="7620000" cx="7863399"/>
          </a:xfrm>
          <a:prstGeom prst="rect">
            <a:avLst/>
          </a:prstGeom>
          <a:noFill/>
          <a:ln>
            <a:noFill/>
          </a:ln>
        </p:spPr>
      </p:pic>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2" name="Shape 192"/>
        <p:cNvGrpSpPr/>
        <p:nvPr/>
      </p:nvGrpSpPr>
      <p:grpSpPr>
        <a:xfrm>
          <a:off y="0" x="0"/>
          <a:ext cy="0" cx="0"/>
          <a:chOff y="0" x="0"/>
          <a:chExt cy="0" cx="0"/>
        </a:xfrm>
      </p:grpSpPr>
      <p:sp>
        <p:nvSpPr>
          <p:cNvPr id="193" name="Shape 193"/>
          <p:cNvSpPr txBox="1"/>
          <p:nvPr>
            <p:ph type="title"/>
          </p:nvPr>
        </p:nvSpPr>
        <p:spPr>
          <a:xfrm>
            <a:off y="51150" x="102300"/>
            <a:ext cy="2175225" cx="3173575"/>
          </a:xfrm>
          <a:prstGeom prst="rect">
            <a:avLst/>
          </a:prstGeom>
          <a:noFill/>
          <a:ln>
            <a:noFill/>
          </a:ln>
        </p:spPr>
        <p:txBody>
          <a:bodyPr bIns="38100" rIns="38100" lIns="38100" tIns="38100" anchor="ctr" anchorCtr="0">
            <a:noAutofit/>
          </a:bodyPr>
          <a:lstStyle/>
          <a:p>
            <a:pPr algn="ctr" marR="0" indent="0" marL="0">
              <a:lnSpc>
                <a:spcPct val="119921"/>
              </a:lnSpc>
              <a:spcBef>
                <a:spcPts val="0"/>
              </a:spcBef>
              <a:spcAft>
                <a:spcPts val="0"/>
              </a:spcAft>
              <a:buNone/>
            </a:pPr>
            <a:r>
              <a:rPr sz="3555" lang="en-US">
                <a:solidFill>
                  <a:srgbClr val="000000"/>
                </a:solidFill>
                <a:latin typeface="Arial"/>
                <a:ea typeface="Arial"/>
                <a:cs typeface="Arial"/>
                <a:sym typeface="Arial"/>
              </a:rPr>
              <a:t>Human Effects on the Environment</a:t>
            </a:r>
          </a:p>
        </p:txBody>
      </p:sp>
      <p:pic>
        <p:nvPicPr>
          <p:cNvPr id="194" name="Shape 194"/>
          <p:cNvPicPr preferRelativeResize="0"/>
          <p:nvPr/>
        </p:nvPicPr>
        <p:blipFill>
          <a:blip r:embed="rId3">
            <a:alphaModFix/>
          </a:blip>
          <a:stretch>
            <a:fillRect/>
          </a:stretch>
        </p:blipFill>
        <p:spPr>
          <a:xfrm>
            <a:off y="0" x="3302000"/>
            <a:ext cy="7598824" cx="6011324"/>
          </a:xfrm>
          <a:prstGeom prst="rect">
            <a:avLst/>
          </a:prstGeom>
          <a:noFill/>
          <a:ln>
            <a:noFill/>
          </a:ln>
        </p:spPr>
      </p:pic>
      <p:sp>
        <p:nvSpPr>
          <p:cNvPr id="195" name="Shape 195"/>
          <p:cNvSpPr txBox="1"/>
          <p:nvPr/>
        </p:nvSpPr>
        <p:spPr>
          <a:xfrm>
            <a:off y="3099150" x="779625"/>
            <a:ext cy="1718375" cx="2496250"/>
          </a:xfrm>
          <a:prstGeom prst="rect">
            <a:avLst/>
          </a:prstGeom>
          <a:noFill/>
          <a:ln>
            <a:noFill/>
          </a:ln>
        </p:spPr>
        <p:txBody>
          <a:bodyPr bIns="38100" rIns="38100" lIns="38100" tIns="38100" anchor="t" anchorCtr="0">
            <a:noAutofit/>
          </a:bodyPr>
          <a:lstStyle/>
          <a:p>
            <a:pPr algn="l" marR="0" indent="0" marL="0">
              <a:lnSpc>
                <a:spcPct val="119791"/>
              </a:lnSpc>
              <a:spcBef>
                <a:spcPts val="0"/>
              </a:spcBef>
              <a:spcAft>
                <a:spcPts val="0"/>
              </a:spcAft>
              <a:buNone/>
            </a:pPr>
            <a:r>
              <a:rPr sz="2666" lang="en-US">
                <a:solidFill>
                  <a:srgbClr val="000000"/>
                </a:solidFill>
                <a:latin typeface="Arial"/>
                <a:ea typeface="Arial"/>
                <a:cs typeface="Arial"/>
                <a:sym typeface="Arial"/>
              </a:rPr>
              <a:t>Habitat Destruction</a:t>
            </a:r>
          </a:p>
          <a:p>
            <a:pPr algn="l" marR="0" indent="0" marL="0">
              <a:lnSpc>
                <a:spcPct val="119791"/>
              </a:lnSpc>
              <a:spcBef>
                <a:spcPts val="0"/>
              </a:spcBef>
              <a:spcAft>
                <a:spcPts val="0"/>
              </a:spcAft>
              <a:buNone/>
            </a:pPr>
            <a:r>
              <a:t/>
            </a:r>
            <a:endParaRPr sz="2666">
              <a:solidFill>
                <a:srgbClr val="000000"/>
              </a:solidFill>
              <a:latin typeface="Arial"/>
              <a:ea typeface="Arial"/>
              <a:cs typeface="Arial"/>
              <a:sym typeface="Arial"/>
            </a:endParaRPr>
          </a:p>
          <a:p>
            <a:pPr algn="l" marR="0" indent="0" marL="0">
              <a:lnSpc>
                <a:spcPct val="119791"/>
              </a:lnSpc>
              <a:spcBef>
                <a:spcPts val="0"/>
              </a:spcBef>
              <a:spcAft>
                <a:spcPts val="0"/>
              </a:spcAft>
              <a:buNone/>
            </a:pPr>
            <a:r>
              <a:rPr sz="2666" lang="en-US">
                <a:solidFill>
                  <a:srgbClr val="000000"/>
                </a:solidFill>
                <a:latin typeface="Arial"/>
                <a:ea typeface="Arial"/>
                <a:cs typeface="Arial"/>
                <a:sym typeface="Arial"/>
              </a:rPr>
              <a:t>Air Pollution</a:t>
            </a: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9" name="Shape 199"/>
        <p:cNvGrpSpPr/>
        <p:nvPr/>
      </p:nvGrpSpPr>
      <p:grpSpPr>
        <a:xfrm>
          <a:off y="0" x="0"/>
          <a:ext cy="0" cx="0"/>
          <a:chOff y="0" x="0"/>
          <a:chExt cy="0" cx="0"/>
        </a:xfrm>
      </p:grpSpPr>
      <p:sp>
        <p:nvSpPr>
          <p:cNvPr id="200" name="Shape 200"/>
          <p:cNvSpPr txBox="1"/>
          <p:nvPr>
            <p:ph type="title"/>
          </p:nvPr>
        </p:nvSpPr>
        <p:spPr>
          <a:xfrm>
            <a:off y="51150" x="102300"/>
            <a:ext cy="465534" cx="2750250"/>
          </a:xfrm>
          <a:prstGeom prst="rect">
            <a:avLst/>
          </a:prstGeom>
          <a:noFill/>
          <a:ln>
            <a:noFill/>
          </a:ln>
        </p:spPr>
        <p:txBody>
          <a:bodyPr bIns="38100" rIns="38100" lIns="38100" tIns="38100" anchor="ctr" anchorCtr="0">
            <a:noAutofit/>
          </a:bodyPr>
          <a:lstStyle/>
          <a:p>
            <a:pPr algn="l" marR="0" indent="0" marL="0">
              <a:lnSpc>
                <a:spcPct val="120000"/>
              </a:lnSpc>
              <a:spcBef>
                <a:spcPts val="0"/>
              </a:spcBef>
              <a:spcAft>
                <a:spcPts val="0"/>
              </a:spcAft>
              <a:buNone/>
            </a:pPr>
            <a:r>
              <a:rPr sz="2222" lang="en-US">
                <a:solidFill>
                  <a:srgbClr val="000000"/>
                </a:solidFill>
                <a:latin typeface="Arial"/>
                <a:ea typeface="Arial"/>
                <a:cs typeface="Arial"/>
                <a:sym typeface="Arial"/>
              </a:rPr>
              <a:t>Water Pollution</a:t>
            </a:r>
          </a:p>
        </p:txBody>
      </p:sp>
      <p:pic>
        <p:nvPicPr>
          <p:cNvPr id="201" name="Shape 201"/>
          <p:cNvPicPr preferRelativeResize="0"/>
          <p:nvPr/>
        </p:nvPicPr>
        <p:blipFill>
          <a:blip r:embed="rId3">
            <a:alphaModFix/>
          </a:blip>
          <a:stretch>
            <a:fillRect/>
          </a:stretch>
        </p:blipFill>
        <p:spPr>
          <a:xfrm>
            <a:off y="2878650" x="4487325"/>
            <a:ext cy="4635475" cx="5492750"/>
          </a:xfrm>
          <a:prstGeom prst="rect">
            <a:avLst/>
          </a:prstGeom>
          <a:noFill/>
          <a:ln>
            <a:noFill/>
          </a:ln>
        </p:spPr>
      </p:pic>
      <p:pic>
        <p:nvPicPr>
          <p:cNvPr id="202" name="Shape 202"/>
          <p:cNvPicPr preferRelativeResize="0"/>
          <p:nvPr/>
        </p:nvPicPr>
        <p:blipFill>
          <a:blip r:embed="rId4">
            <a:alphaModFix/>
          </a:blip>
          <a:stretch>
            <a:fillRect/>
          </a:stretch>
        </p:blipFill>
        <p:spPr>
          <a:xfrm>
            <a:off y="423325" x="0"/>
            <a:ext cy="5079974" cx="6159500"/>
          </a:xfrm>
          <a:prstGeom prst="rect">
            <a:avLst/>
          </a:prstGeom>
          <a:noFill/>
          <a:ln>
            <a:noFill/>
          </a:ln>
        </p:spPr>
      </p:pic>
    </p:spTree>
  </p:cSld>
  <p:clrMapOvr>
    <a:masterClrMapping/>
  </p:clrMapOvr>
  <p:transition spd="slow">
    <p:cut/>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 name="Shape 32"/>
        <p:cNvGrpSpPr/>
        <p:nvPr/>
      </p:nvGrpSpPr>
      <p:grpSpPr>
        <a:xfrm>
          <a:off y="0" x="0"/>
          <a:ext cy="0" cx="0"/>
          <a:chOff y="0" x="0"/>
          <a:chExt cy="0" cx="0"/>
        </a:xfrm>
      </p:grpSpPr>
      <p:sp>
        <p:nvSpPr>
          <p:cNvPr id="33" name="Shape 33"/>
          <p:cNvSpPr txBox="1"/>
          <p:nvPr/>
        </p:nvSpPr>
        <p:spPr>
          <a:xfrm>
            <a:off y="389800" x="610300"/>
            <a:ext cy="1102775" cx="9184900"/>
          </a:xfrm>
          <a:prstGeom prst="rect">
            <a:avLst/>
          </a:prstGeom>
          <a:noFill/>
          <a:ln>
            <a:noFill/>
          </a:ln>
        </p:spPr>
        <p:txBody>
          <a:bodyPr bIns="38100" rIns="38100" lIns="38100" tIns="38100" anchor="t" anchorCtr="0">
            <a:noAutofit/>
          </a:bodyPr>
          <a:lstStyle/>
          <a:p>
            <a:pPr algn="l" marR="0" indent="0" marL="0">
              <a:lnSpc>
                <a:spcPct val="120000"/>
              </a:lnSpc>
              <a:spcBef>
                <a:spcPts val="0"/>
              </a:spcBef>
              <a:spcAft>
                <a:spcPts val="0"/>
              </a:spcAft>
              <a:buNone/>
            </a:pPr>
            <a:r>
              <a:rPr sz="3333" lang="en-US">
                <a:solidFill>
                  <a:srgbClr val="000000"/>
                </a:solidFill>
                <a:latin typeface="Arial"/>
                <a:ea typeface="Arial"/>
                <a:cs typeface="Arial"/>
                <a:sym typeface="Arial"/>
              </a:rPr>
              <a:t>Biotic Components of an Ecosystem (living things) Abiotic components (nonliving things)</a:t>
            </a:r>
          </a:p>
        </p:txBody>
      </p:sp>
      <p:pic>
        <p:nvPicPr>
          <p:cNvPr id="34" name="Shape 34"/>
          <p:cNvPicPr preferRelativeResize="0"/>
          <p:nvPr/>
        </p:nvPicPr>
        <p:blipFill>
          <a:blip r:embed="rId3">
            <a:alphaModFix/>
          </a:blip>
          <a:stretch>
            <a:fillRect/>
          </a:stretch>
        </p:blipFill>
        <p:spPr>
          <a:xfrm>
            <a:off y="1778000" x="423325"/>
            <a:ext cy="5079974" cx="9271000"/>
          </a:xfrm>
          <a:prstGeom prst="rect">
            <a:avLst/>
          </a:prstGeom>
          <a:noFill/>
          <a:ln>
            <a:noFill/>
          </a:ln>
        </p:spPr>
      </p:pic>
    </p:spTree>
  </p:cSld>
  <p:clrMapOvr>
    <a:masterClrMapping/>
  </p:clrMapOvr>
  <p:transition spd="slow">
    <p:cut/>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6" name="Shape 206"/>
        <p:cNvGrpSpPr/>
        <p:nvPr/>
      </p:nvGrpSpPr>
      <p:grpSpPr>
        <a:xfrm>
          <a:off y="0" x="0"/>
          <a:ext cy="0" cx="0"/>
          <a:chOff y="0" x="0"/>
          <a:chExt cy="0" cx="0"/>
        </a:xfrm>
      </p:grpSpPr>
      <p:pic>
        <p:nvPicPr>
          <p:cNvPr id="207" name="Shape 207"/>
          <p:cNvPicPr preferRelativeResize="0"/>
          <p:nvPr/>
        </p:nvPicPr>
        <p:blipFill>
          <a:blip r:embed="rId3">
            <a:alphaModFix/>
          </a:blip>
          <a:stretch>
            <a:fillRect/>
          </a:stretch>
        </p:blipFill>
        <p:spPr>
          <a:xfrm>
            <a:off y="406400" x="812800"/>
            <a:ext cy="4851400" cx="8128000"/>
          </a:xfrm>
          <a:prstGeom prst="rect">
            <a:avLst/>
          </a:prstGeom>
          <a:noFill/>
          <a:ln>
            <a:noFill/>
          </a:ln>
        </p:spPr>
      </p:pic>
      <p:sp>
        <p:nvSpPr>
          <p:cNvPr id="208" name="Shape 208"/>
          <p:cNvSpPr txBox="1"/>
          <p:nvPr/>
        </p:nvSpPr>
        <p:spPr>
          <a:xfrm>
            <a:off y="5486600" x="918650"/>
            <a:ext cy="1662775" cx="8008850"/>
          </a:xfrm>
          <a:prstGeom prst="rect">
            <a:avLst/>
          </a:prstGeom>
          <a:noFill/>
          <a:ln>
            <a:noFill/>
          </a:ln>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Frogs are BIOINDICATORS</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The health of a frog population mirrors the health and pollution levels of the environment</a:t>
            </a: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2" name="Shape 212"/>
        <p:cNvGrpSpPr/>
        <p:nvPr/>
      </p:nvGrpSpPr>
      <p:grpSpPr>
        <a:xfrm>
          <a:off y="0" x="0"/>
          <a:ext cy="0" cx="0"/>
          <a:chOff y="0" x="0"/>
          <a:chExt cy="0" cx="0"/>
        </a:xfrm>
      </p:grpSpPr>
      <p:sp>
        <p:nvSpPr>
          <p:cNvPr id="213" name="Shape 213"/>
          <p:cNvSpPr txBox="1"/>
          <p:nvPr>
            <p:ph type="title"/>
          </p:nvPr>
        </p:nvSpPr>
        <p:spPr>
          <a:xfrm>
            <a:off y="51150" x="102300"/>
            <a:ext cy="465534" cx="2750250"/>
          </a:xfrm>
          <a:prstGeom prst="rect">
            <a:avLst/>
          </a:prstGeom>
          <a:noFill/>
          <a:ln>
            <a:noFill/>
          </a:ln>
        </p:spPr>
        <p:txBody>
          <a:bodyPr bIns="38100" rIns="38100" lIns="38100" tIns="38100" anchor="ctr" anchorCtr="0">
            <a:noAutofit/>
          </a:bodyPr>
          <a:lstStyle/>
          <a:p>
            <a:pPr algn="l" marR="0" indent="0" marL="0">
              <a:lnSpc>
                <a:spcPct val="120000"/>
              </a:lnSpc>
              <a:spcBef>
                <a:spcPts val="0"/>
              </a:spcBef>
              <a:spcAft>
                <a:spcPts val="0"/>
              </a:spcAft>
              <a:buNone/>
            </a:pPr>
            <a:r>
              <a:rPr sz="2222" lang="en-US">
                <a:solidFill>
                  <a:srgbClr val="000000"/>
                </a:solidFill>
                <a:latin typeface="Arial"/>
                <a:ea typeface="Arial"/>
                <a:cs typeface="Arial"/>
                <a:sym typeface="Arial"/>
              </a:rPr>
              <a:t>Eutrophication</a:t>
            </a:r>
          </a:p>
        </p:txBody>
      </p:sp>
      <p:pic>
        <p:nvPicPr>
          <p:cNvPr id="214" name="Shape 214"/>
          <p:cNvPicPr preferRelativeResize="0"/>
          <p:nvPr/>
        </p:nvPicPr>
        <p:blipFill>
          <a:blip r:embed="rId3">
            <a:alphaModFix/>
          </a:blip>
          <a:stretch>
            <a:fillRect/>
          </a:stretch>
        </p:blipFill>
        <p:spPr>
          <a:xfrm>
            <a:off y="253975" x="5757325"/>
            <a:ext cy="1756825" cx="2794000"/>
          </a:xfrm>
          <a:prstGeom prst="rect">
            <a:avLst/>
          </a:prstGeom>
          <a:noFill/>
          <a:ln>
            <a:noFill/>
          </a:ln>
        </p:spPr>
      </p:pic>
      <p:pic>
        <p:nvPicPr>
          <p:cNvPr id="215" name="Shape 215"/>
          <p:cNvPicPr preferRelativeResize="0"/>
          <p:nvPr/>
        </p:nvPicPr>
        <p:blipFill>
          <a:blip r:embed="rId4">
            <a:alphaModFix/>
          </a:blip>
          <a:stretch>
            <a:fillRect/>
          </a:stretch>
        </p:blipFill>
        <p:spPr>
          <a:xfrm>
            <a:off y="2127225" x="931325"/>
            <a:ext cy="5492750" cx="7620000"/>
          </a:xfrm>
          <a:prstGeom prst="rect">
            <a:avLst/>
          </a:prstGeom>
          <a:noFill/>
          <a:ln>
            <a:noFill/>
          </a:ln>
        </p:spPr>
      </p:pic>
      <p:pic>
        <p:nvPicPr>
          <p:cNvPr id="216" name="Shape 216"/>
          <p:cNvPicPr preferRelativeResize="0"/>
          <p:nvPr/>
        </p:nvPicPr>
        <p:blipFill>
          <a:blip r:embed="rId5">
            <a:alphaModFix/>
          </a:blip>
          <a:stretch>
            <a:fillRect/>
          </a:stretch>
        </p:blipFill>
        <p:spPr>
          <a:xfrm>
            <a:off y="1407575" x="1248825"/>
            <a:ext cy="560899" cx="4191000"/>
          </a:xfrm>
          <a:prstGeom prst="rect">
            <a:avLst/>
          </a:prstGeom>
          <a:noFill/>
          <a:ln>
            <a:noFill/>
          </a:ln>
        </p:spPr>
      </p:pic>
      <p:sp>
        <p:nvSpPr>
          <p:cNvPr id="217" name="Shape 217"/>
          <p:cNvSpPr txBox="1"/>
          <p:nvPr/>
        </p:nvSpPr>
        <p:spPr>
          <a:xfrm>
            <a:off y="1490475" x="1372300"/>
            <a:ext cy="487174" cx="4020250"/>
          </a:xfrm>
          <a:prstGeom prst="rect">
            <a:avLst/>
          </a:prstGeom>
          <a:noFill/>
          <a:ln>
            <a:noFill/>
          </a:ln>
        </p:spPr>
        <p:txBody>
          <a:bodyPr bIns="38100" rIns="38100" lIns="38100" tIns="38100" anchor="t" anchorCtr="0">
            <a:noAutofit/>
          </a:bodyPr>
          <a:lstStyle/>
          <a:p>
            <a:pPr algn="ctr" marR="0" indent="0" marL="0">
              <a:lnSpc>
                <a:spcPct val="119791"/>
              </a:lnSpc>
              <a:spcBef>
                <a:spcPts val="0"/>
              </a:spcBef>
              <a:spcAft>
                <a:spcPts val="0"/>
              </a:spcAft>
              <a:buNone/>
            </a:pPr>
            <a:r>
              <a:rPr u="sng" sz="2666" lang="en-US">
                <a:solidFill>
                  <a:srgbClr val="CCCCFF"/>
                </a:solidFill>
                <a:latin typeface="Arial"/>
                <a:ea typeface="Arial"/>
                <a:cs typeface="Arial"/>
                <a:sym typeface="Arial"/>
                <a:hlinkClick r:id="rId6"/>
              </a:rPr>
              <a:t>Eutrophication Video</a:t>
            </a:r>
          </a:p>
        </p:txBody>
      </p:sp>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1" name="Shape 221"/>
        <p:cNvGrpSpPr/>
        <p:nvPr/>
      </p:nvGrpSpPr>
      <p:grpSpPr>
        <a:xfrm>
          <a:off y="0" x="0"/>
          <a:ext cy="0" cx="0"/>
          <a:chOff y="0" x="0"/>
          <a:chExt cy="0" cx="0"/>
        </a:xfrm>
      </p:grpSpPr>
      <p:pic>
        <p:nvPicPr>
          <p:cNvPr id="222" name="Shape 222"/>
          <p:cNvPicPr preferRelativeResize="0"/>
          <p:nvPr/>
        </p:nvPicPr>
        <p:blipFill>
          <a:blip r:embed="rId3">
            <a:alphaModFix/>
          </a:blip>
          <a:stretch>
            <a:fillRect/>
          </a:stretch>
        </p:blipFill>
        <p:spPr>
          <a:xfrm>
            <a:off y="169325" x="169325"/>
            <a:ext cy="253974" cx="3471324"/>
          </a:xfrm>
          <a:prstGeom prst="rect">
            <a:avLst/>
          </a:prstGeom>
          <a:noFill/>
          <a:ln>
            <a:noFill/>
          </a:ln>
        </p:spPr>
      </p:pic>
      <p:sp>
        <p:nvSpPr>
          <p:cNvPr id="223" name="Shape 223"/>
          <p:cNvSpPr txBox="1"/>
          <p:nvPr>
            <p:ph type="title"/>
          </p:nvPr>
        </p:nvSpPr>
        <p:spPr>
          <a:xfrm>
            <a:off y="220475" x="271625"/>
            <a:ext cy="542590" cx="3342900"/>
          </a:xfrm>
          <a:prstGeom prst="rect">
            <a:avLst/>
          </a:prstGeom>
          <a:noFill/>
          <a:ln>
            <a:noFill/>
          </a:ln>
        </p:spPr>
        <p:txBody>
          <a:bodyPr bIns="38100" rIns="38100" lIns="38100" tIns="38100" anchor="ctr" anchorCtr="0">
            <a:noAutofit/>
          </a:bodyPr>
          <a:lstStyle/>
          <a:p>
            <a:pPr algn="l" marR="0" indent="0" marL="0">
              <a:lnSpc>
                <a:spcPct val="119791"/>
              </a:lnSpc>
              <a:spcBef>
                <a:spcPts val="0"/>
              </a:spcBef>
              <a:spcAft>
                <a:spcPts val="0"/>
              </a:spcAft>
              <a:buNone/>
            </a:pPr>
            <a:r>
              <a:rPr sz="2666" lang="en-US">
                <a:solidFill>
                  <a:srgbClr val="000000"/>
                </a:solidFill>
                <a:latin typeface="Arial"/>
                <a:ea typeface="Arial"/>
                <a:cs typeface="Arial"/>
                <a:sym typeface="Arial"/>
              </a:rPr>
              <a:t>Air Pollution</a:t>
            </a:r>
          </a:p>
        </p:txBody>
      </p:sp>
      <p:pic>
        <p:nvPicPr>
          <p:cNvPr id="224" name="Shape 224"/>
          <p:cNvPicPr preferRelativeResize="0"/>
          <p:nvPr/>
        </p:nvPicPr>
        <p:blipFill>
          <a:blip r:embed="rId4">
            <a:alphaModFix/>
          </a:blip>
          <a:stretch>
            <a:fillRect/>
          </a:stretch>
        </p:blipFill>
        <p:spPr>
          <a:xfrm>
            <a:off y="656150" x="21150"/>
            <a:ext cy="6963824" cx="10138824"/>
          </a:xfrm>
          <a:prstGeom prst="rect">
            <a:avLst/>
          </a:prstGeom>
          <a:noFill/>
          <a:ln>
            <a:noFill/>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28" name="Shape 228"/>
        <p:cNvGrpSpPr/>
        <p:nvPr/>
      </p:nvGrpSpPr>
      <p:grpSpPr>
        <a:xfrm>
          <a:off y="0" x="0"/>
          <a:ext cy="0" cx="0"/>
          <a:chOff y="0" x="0"/>
          <a:chExt cy="0" cx="0"/>
        </a:xfrm>
      </p:grpSpPr>
      <p:sp>
        <p:nvSpPr>
          <p:cNvPr id="229" name="Shape 229"/>
          <p:cNvSpPr txBox="1"/>
          <p:nvPr>
            <p:ph type="title"/>
          </p:nvPr>
        </p:nvSpPr>
        <p:spPr>
          <a:xfrm>
            <a:off y="51150" x="102300"/>
            <a:ext cy="777991" cx="8253574"/>
          </a:xfrm>
          <a:prstGeom prst="rect">
            <a:avLst/>
          </a:prstGeom>
          <a:noFill/>
          <a:ln>
            <a:noFill/>
          </a:ln>
        </p:spPr>
        <p:txBody>
          <a:bodyPr bIns="38100" rIns="38100" lIns="38100" tIns="38100" anchor="ctr" anchorCtr="0">
            <a:noAutofit/>
          </a:bodyPr>
          <a:lstStyle/>
          <a:p>
            <a:pPr algn="l" marR="0" indent="0" marL="0">
              <a:lnSpc>
                <a:spcPct val="120138"/>
              </a:lnSpc>
              <a:spcBef>
                <a:spcPts val="0"/>
              </a:spcBef>
              <a:spcAft>
                <a:spcPts val="0"/>
              </a:spcAft>
              <a:buNone/>
            </a:pPr>
            <a:r>
              <a:rPr sz="4000" lang="en-US">
                <a:solidFill>
                  <a:srgbClr val="000000"/>
                </a:solidFill>
                <a:latin typeface="Arial"/>
                <a:ea typeface="Arial"/>
                <a:cs typeface="Arial"/>
                <a:sym typeface="Arial"/>
              </a:rPr>
              <a:t>Biological Magnification</a:t>
            </a:r>
          </a:p>
        </p:txBody>
      </p:sp>
      <p:pic>
        <p:nvPicPr>
          <p:cNvPr id="230" name="Shape 230"/>
          <p:cNvPicPr preferRelativeResize="0"/>
          <p:nvPr/>
        </p:nvPicPr>
        <p:blipFill>
          <a:blip r:embed="rId3">
            <a:alphaModFix/>
          </a:blip>
          <a:stretch>
            <a:fillRect/>
          </a:stretch>
        </p:blipFill>
        <p:spPr>
          <a:xfrm>
            <a:off y="846650" x="2370650"/>
            <a:ext cy="6603974" cx="5270500"/>
          </a:xfrm>
          <a:prstGeom prst="rect">
            <a:avLst/>
          </a:prstGeom>
          <a:noFill/>
          <a:ln>
            <a:noFill/>
          </a:ln>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4" name="Shape 234"/>
        <p:cNvGrpSpPr/>
        <p:nvPr/>
      </p:nvGrpSpPr>
      <p:grpSpPr>
        <a:xfrm>
          <a:off y="0" x="0"/>
          <a:ext cy="0" cx="0"/>
          <a:chOff y="0" x="0"/>
          <a:chExt cy="0" cx="0"/>
        </a:xfrm>
      </p:grpSpPr>
      <p:sp>
        <p:nvSpPr>
          <p:cNvPr id="235" name="Shape 235"/>
          <p:cNvSpPr txBox="1"/>
          <p:nvPr>
            <p:ph type="title"/>
          </p:nvPr>
        </p:nvSpPr>
        <p:spPr>
          <a:xfrm>
            <a:off y="51150" x="102300"/>
            <a:ext cy="735874" cx="5798249"/>
          </a:xfrm>
          <a:prstGeom prst="rect">
            <a:avLst/>
          </a:prstGeom>
          <a:noFill/>
          <a:ln>
            <a:noFill/>
          </a:ln>
        </p:spPr>
        <p:txBody>
          <a:bodyPr bIns="38100" rIns="38100" lIns="38100" tIns="38100" anchor="ctr" anchorCtr="0">
            <a:noAutofit/>
          </a:bodyPr>
          <a:lstStyle/>
          <a:p>
            <a:pPr algn="l" marR="0" indent="0" marL="0">
              <a:lnSpc>
                <a:spcPct val="120089"/>
              </a:lnSpc>
              <a:spcBef>
                <a:spcPts val="0"/>
              </a:spcBef>
              <a:spcAft>
                <a:spcPts val="0"/>
              </a:spcAft>
              <a:buNone/>
            </a:pPr>
            <a:r>
              <a:rPr sz="3111" lang="en-US">
                <a:solidFill>
                  <a:srgbClr val="000000"/>
                </a:solidFill>
                <a:latin typeface="Arial"/>
                <a:ea typeface="Arial"/>
                <a:cs typeface="Arial"/>
                <a:sym typeface="Arial"/>
              </a:rPr>
              <a:t>Greenhouse Effect</a:t>
            </a:r>
          </a:p>
        </p:txBody>
      </p:sp>
      <p:pic>
        <p:nvPicPr>
          <p:cNvPr id="236" name="Shape 236"/>
          <p:cNvPicPr preferRelativeResize="0"/>
          <p:nvPr/>
        </p:nvPicPr>
        <p:blipFill>
          <a:blip r:embed="rId3">
            <a:alphaModFix/>
          </a:blip>
          <a:stretch>
            <a:fillRect/>
          </a:stretch>
        </p:blipFill>
        <p:spPr>
          <a:xfrm>
            <a:off y="846650" x="21150"/>
            <a:ext cy="5926650" cx="10138824"/>
          </a:xfrm>
          <a:prstGeom prst="rect">
            <a:avLst/>
          </a:prstGeom>
          <a:noFill/>
          <a:ln>
            <a:noFill/>
          </a:ln>
        </p:spPr>
      </p:pic>
    </p:spTree>
  </p:cSld>
  <p:clrMapOvr>
    <a:masterClrMapping/>
  </p:clrMapOvr>
  <p:transition spd="slow">
    <p:cut/>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0" name="Shape 240"/>
        <p:cNvGrpSpPr/>
        <p:nvPr/>
      </p:nvGrpSpPr>
      <p:grpSpPr>
        <a:xfrm>
          <a:off y="0" x="0"/>
          <a:ext cy="0" cx="0"/>
          <a:chOff y="0" x="0"/>
          <a:chExt cy="0" cx="0"/>
        </a:xfrm>
      </p:grpSpPr>
      <p:sp>
        <p:nvSpPr>
          <p:cNvPr id="241" name="Shape 241"/>
          <p:cNvSpPr txBox="1"/>
          <p:nvPr>
            <p:ph type="title"/>
          </p:nvPr>
        </p:nvSpPr>
        <p:spPr>
          <a:xfrm>
            <a:off y="51150" x="102300"/>
            <a:ext cy="621673" cx="8422900"/>
          </a:xfrm>
          <a:prstGeom prst="rect">
            <a:avLst/>
          </a:prstGeom>
          <a:noFill/>
          <a:ln>
            <a:noFill/>
          </a:ln>
        </p:spPr>
        <p:txBody>
          <a:bodyPr bIns="38100" rIns="38100" lIns="38100" tIns="38100" anchor="ctr" anchorCtr="0">
            <a:noAutofit/>
          </a:bodyPr>
          <a:lstStyle/>
          <a:p>
            <a:pPr algn="l" marR="0" indent="0" marL="0">
              <a:lnSpc>
                <a:spcPct val="120089"/>
              </a:lnSpc>
              <a:spcBef>
                <a:spcPts val="0"/>
              </a:spcBef>
              <a:spcAft>
                <a:spcPts val="0"/>
              </a:spcAft>
              <a:buNone/>
            </a:pPr>
            <a:r>
              <a:rPr sz="3111" lang="en-US"/>
              <a:t>Climate Change</a:t>
            </a:r>
          </a:p>
        </p:txBody>
      </p:sp>
      <p:pic>
        <p:nvPicPr>
          <p:cNvPr id="242" name="Shape 242"/>
          <p:cNvPicPr preferRelativeResize="0"/>
          <p:nvPr/>
        </p:nvPicPr>
        <p:blipFill>
          <a:blip r:embed="rId3">
            <a:alphaModFix/>
          </a:blip>
          <a:stretch>
            <a:fillRect/>
          </a:stretch>
        </p:blipFill>
        <p:spPr>
          <a:xfrm>
            <a:off y="1015975" x="1862650"/>
            <a:ext cy="4265075" cx="5672650"/>
          </a:xfrm>
          <a:prstGeom prst="rect">
            <a:avLst/>
          </a:prstGeom>
          <a:noFill/>
          <a:ln>
            <a:noFill/>
          </a:ln>
        </p:spPr>
      </p:pic>
      <p:sp>
        <p:nvSpPr>
          <p:cNvPr id="243" name="Shape 243"/>
          <p:cNvSpPr txBox="1"/>
          <p:nvPr/>
        </p:nvSpPr>
        <p:spPr>
          <a:xfrm>
            <a:off y="5935800" x="322450"/>
            <a:ext cy="1307399" cx="9515100"/>
          </a:xfrm>
          <a:prstGeom prst="rect">
            <a:avLst/>
          </a:prstGeom>
          <a:noFill/>
          <a:ln>
            <a:noFill/>
          </a:ln>
        </p:spPr>
        <p:txBody>
          <a:bodyPr bIns="38100" rIns="38100" lIns="38100" tIns="38100" anchor="t" anchorCtr="0">
            <a:noAutofit/>
          </a:bodyPr>
          <a:lstStyle/>
          <a:p>
            <a:pPr algn="ctr" marR="0" indent="0" marL="0">
              <a:lnSpc>
                <a:spcPct val="119791"/>
              </a:lnSpc>
              <a:spcBef>
                <a:spcPts val="0"/>
              </a:spcBef>
              <a:spcAft>
                <a:spcPts val="0"/>
              </a:spcAft>
              <a:buNone/>
            </a:pPr>
            <a:r>
              <a:rPr sz="2666" lang="en-US">
                <a:solidFill>
                  <a:srgbClr val="000000"/>
                </a:solidFill>
                <a:latin typeface="Arial"/>
                <a:ea typeface="Arial"/>
                <a:cs typeface="Arial"/>
                <a:sym typeface="Arial"/>
              </a:rPr>
              <a:t>The temperature of the earth has changed since we have been recording weather data. The question is: Is the change part of a natural cycle, or is it caused by humans? </a:t>
            </a:r>
          </a:p>
        </p:txBody>
      </p:sp>
    </p:spTree>
  </p:cSld>
  <p:clrMapOvr>
    <a:masterClrMapping/>
  </p:clrMapOvr>
  <p:transition spd="slow">
    <p:cut/>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47" name="Shape 247"/>
        <p:cNvGrpSpPr/>
        <p:nvPr/>
      </p:nvGrpSpPr>
      <p:grpSpPr>
        <a:xfrm>
          <a:off y="0" x="0"/>
          <a:ext cy="0" cx="0"/>
          <a:chOff y="0" x="0"/>
          <a:chExt cy="0" cx="0"/>
        </a:xfrm>
      </p:grpSpPr>
      <p:sp>
        <p:nvSpPr>
          <p:cNvPr id="248" name="Shape 248"/>
          <p:cNvSpPr txBox="1"/>
          <p:nvPr>
            <p:ph type="title"/>
          </p:nvPr>
        </p:nvSpPr>
        <p:spPr>
          <a:xfrm>
            <a:off y="304800" x="304800"/>
            <a:ext cy="990599" cx="9626599"/>
          </a:xfrm>
          <a:prstGeom prst="rect">
            <a:avLst/>
          </a:prstGeom>
        </p:spPr>
        <p:txBody>
          <a:bodyPr bIns="38100" rIns="38100" lIns="38100" tIns="38100" anchor="t" anchorCtr="0">
            <a:noAutofit/>
          </a:bodyPr>
          <a:lstStyle/>
          <a:p>
            <a:pPr rtl="0">
              <a:lnSpc>
                <a:spcPct val="100000"/>
              </a:lnSpc>
              <a:spcBef>
                <a:spcPts val="0"/>
              </a:spcBef>
              <a:buNone/>
            </a:pPr>
            <a:r>
              <a:rPr sz="4266" lang="en-US">
                <a:solidFill>
                  <a:srgbClr val="000000"/>
                </a:solidFill>
                <a:latin typeface="Arial"/>
                <a:ea typeface="Arial"/>
                <a:cs typeface="Arial"/>
                <a:sym typeface="Arial"/>
              </a:rPr>
              <a:t>Other Issues</a:t>
            </a:r>
          </a:p>
        </p:txBody>
      </p:sp>
      <p:sp>
        <p:nvSpPr>
          <p:cNvPr id="249" name="Shape 249"/>
          <p:cNvSpPr txBox="1"/>
          <p:nvPr>
            <p:ph idx="1" type="body"/>
          </p:nvPr>
        </p:nvSpPr>
        <p:spPr>
          <a:xfrm>
            <a:off y="1383400" x="395900"/>
            <a:ext cy="2335075" cx="3236525"/>
          </a:xfrm>
          <a:prstGeom prst="rect">
            <a:avLst/>
          </a:prstGeom>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ACID RAIN - largely a result of pollution which caused water to become slightly acidic </a:t>
            </a:r>
          </a:p>
        </p:txBody>
      </p:sp>
      <p:pic>
        <p:nvPicPr>
          <p:cNvPr id="250" name="Shape 250"/>
          <p:cNvPicPr preferRelativeResize="0"/>
          <p:nvPr/>
        </p:nvPicPr>
        <p:blipFill>
          <a:blip r:embed="rId3">
            <a:alphaModFix/>
          </a:blip>
          <a:stretch>
            <a:fillRect/>
          </a:stretch>
        </p:blipFill>
        <p:spPr>
          <a:xfrm>
            <a:off y="203200" x="3962400"/>
            <a:ext cy="4600649" cx="5649375"/>
          </a:xfrm>
          <a:prstGeom prst="rect">
            <a:avLst/>
          </a:prstGeom>
          <a:noFill/>
          <a:ln>
            <a:noFill/>
          </a:ln>
        </p:spPr>
      </p:pic>
      <p:sp>
        <p:nvSpPr>
          <p:cNvPr id="251" name="Shape 251"/>
          <p:cNvSpPr txBox="1"/>
          <p:nvPr/>
        </p:nvSpPr>
        <p:spPr>
          <a:xfrm>
            <a:off y="3759175" x="406400"/>
            <a:ext cy="3517874" cx="2909675"/>
          </a:xfrm>
          <a:prstGeom prst="rect">
            <a:avLst/>
          </a:prstGeom>
          <a:noFill/>
          <a:ln>
            <a:noFill/>
          </a:ln>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emissions of sulfur dioxide (SO2) and oxides of nitrogen (NOx)react with atmospheric water and oxygen</a:t>
            </a:r>
          </a:p>
        </p:txBody>
      </p:sp>
      <p:pic>
        <p:nvPicPr>
          <p:cNvPr id="252" name="Shape 252"/>
          <p:cNvPicPr preferRelativeResize="0"/>
          <p:nvPr/>
        </p:nvPicPr>
        <p:blipFill>
          <a:blip r:embed="rId4">
            <a:alphaModFix/>
          </a:blip>
          <a:stretch>
            <a:fillRect/>
          </a:stretch>
        </p:blipFill>
        <p:spPr>
          <a:xfrm>
            <a:off y="4267200" x="3759200"/>
            <a:ext cy="3195700" cx="6116525"/>
          </a:xfrm>
          <a:prstGeom prst="rect">
            <a:avLst/>
          </a:prstGeom>
          <a:noFill/>
          <a:ln>
            <a:noFill/>
          </a:ln>
        </p:spPr>
      </p:pic>
    </p:spTree>
  </p:cSld>
  <p:clrMapOvr>
    <a:masterClrMapping/>
  </p:clrMapOvr>
  <p:transition spd="slow">
    <p:cu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6" name="Shape 256"/>
        <p:cNvGrpSpPr/>
        <p:nvPr/>
      </p:nvGrpSpPr>
      <p:grpSpPr>
        <a:xfrm>
          <a:off y="0" x="0"/>
          <a:ext cy="0" cx="0"/>
          <a:chOff y="0" x="0"/>
          <a:chExt cy="0" cx="0"/>
        </a:xfrm>
      </p:grpSpPr>
      <p:sp>
        <p:nvSpPr>
          <p:cNvPr id="257" name="Shape 257"/>
          <p:cNvSpPr txBox="1"/>
          <p:nvPr>
            <p:ph type="title"/>
          </p:nvPr>
        </p:nvSpPr>
        <p:spPr>
          <a:xfrm>
            <a:off y="304800" x="304800"/>
            <a:ext cy="990599" cx="9626599"/>
          </a:xfrm>
          <a:prstGeom prst="rect">
            <a:avLst/>
          </a:prstGeom>
        </p:spPr>
        <p:txBody>
          <a:bodyPr bIns="38100" rIns="38100" lIns="38100" tIns="38100" anchor="t" anchorCtr="0">
            <a:noAutofit/>
          </a:bodyPr>
          <a:lstStyle/>
          <a:p>
            <a:pPr rtl="0">
              <a:lnSpc>
                <a:spcPct val="100000"/>
              </a:lnSpc>
              <a:spcBef>
                <a:spcPts val="0"/>
              </a:spcBef>
              <a:buNone/>
            </a:pPr>
            <a:r>
              <a:rPr sz="4266" lang="en-US">
                <a:solidFill>
                  <a:srgbClr val="000000"/>
                </a:solidFill>
                <a:latin typeface="Arial"/>
                <a:ea typeface="Arial"/>
                <a:cs typeface="Arial"/>
                <a:sym typeface="Arial"/>
              </a:rPr>
              <a:t>Loss of Diversity</a:t>
            </a:r>
          </a:p>
        </p:txBody>
      </p:sp>
      <p:sp>
        <p:nvSpPr>
          <p:cNvPr id="258" name="Shape 258"/>
          <p:cNvSpPr txBox="1"/>
          <p:nvPr>
            <p:ph idx="1" type="body"/>
          </p:nvPr>
        </p:nvSpPr>
        <p:spPr>
          <a:xfrm>
            <a:off y="1422375" x="508000"/>
            <a:ext cy="2974125" cx="3387624"/>
          </a:xfrm>
          <a:prstGeom prst="rect">
            <a:avLst/>
          </a:prstGeom>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There are a lot of different names for this one:</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 endangered species</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 habitat destruction</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 extinction</a:t>
            </a:r>
          </a:p>
        </p:txBody>
      </p:sp>
      <p:sp>
        <p:nvSpPr>
          <p:cNvPr id="259" name="Shape 259"/>
          <p:cNvSpPr txBox="1"/>
          <p:nvPr/>
        </p:nvSpPr>
        <p:spPr>
          <a:xfrm>
            <a:off y="507975" x="5994400"/>
            <a:ext cy="6286025" cx="3753475"/>
          </a:xfrm>
          <a:prstGeom prst="rect">
            <a:avLst/>
          </a:prstGeom>
          <a:noFill/>
          <a:ln>
            <a:noFill/>
          </a:ln>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The U.S. Endangered Species Act of 1973 attempted to identify and protect species that were on the verge of extinction</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Recovery plans were enacted for many species and have seen success in some cases (Gray Wolf, Bald Eagle) </a:t>
            </a:r>
          </a:p>
          <a:p>
            <a:pPr rtl="0">
              <a:lnSpc>
                <a:spcPct val="100000"/>
              </a:lnSpc>
              <a:spcBef>
                <a:spcPts val="0"/>
              </a:spcBef>
              <a:buNone/>
            </a:pPr>
            <a:r>
              <a:rPr sz="2666" lang="en-US">
                <a:solidFill>
                  <a:srgbClr val="000000"/>
                </a:solidFill>
                <a:latin typeface="Arial"/>
                <a:ea typeface="Arial"/>
                <a:cs typeface="Arial"/>
                <a:sym typeface="Arial"/>
              </a:rPr>
              <a:t> </a:t>
            </a:r>
          </a:p>
          <a:p>
            <a:pPr rtl="0">
              <a:lnSpc>
                <a:spcPct val="100000"/>
              </a:lnSpc>
              <a:spcBef>
                <a:spcPts val="0"/>
              </a:spcBef>
              <a:buNone/>
            </a:pPr>
            <a:r>
              <a:rPr sz="2666" lang="en-US">
                <a:solidFill>
                  <a:srgbClr val="000000"/>
                </a:solidFill>
                <a:latin typeface="Arial"/>
                <a:ea typeface="Arial"/>
                <a:cs typeface="Arial"/>
                <a:sym typeface="Arial"/>
              </a:rPr>
              <a:t>- all managed by the E.P.A</a:t>
            </a:r>
          </a:p>
        </p:txBody>
      </p:sp>
      <p:pic>
        <p:nvPicPr>
          <p:cNvPr id="260" name="Shape 260"/>
          <p:cNvPicPr preferRelativeResize="0"/>
          <p:nvPr/>
        </p:nvPicPr>
        <p:blipFill>
          <a:blip r:embed="rId3">
            <a:alphaModFix/>
          </a:blip>
          <a:stretch>
            <a:fillRect/>
          </a:stretch>
        </p:blipFill>
        <p:spPr>
          <a:xfrm>
            <a:off y="4572800" x="1118275"/>
            <a:ext cy="2805075" cx="3477274"/>
          </a:xfrm>
          <a:prstGeom prst="rect">
            <a:avLst/>
          </a:prstGeom>
          <a:noFill/>
          <a:ln>
            <a:noFill/>
          </a:ln>
        </p:spPr>
      </p:pic>
    </p:spTree>
  </p:cSld>
  <p:clrMapOvr>
    <a:masterClrMapping/>
  </p:clrMapOvr>
  <p:transition spd="slow">
    <p:cut/>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4" name="Shape 264"/>
        <p:cNvGrpSpPr/>
        <p:nvPr/>
      </p:nvGrpSpPr>
      <p:grpSpPr>
        <a:xfrm>
          <a:off y="0" x="0"/>
          <a:ext cy="0" cx="0"/>
          <a:chOff y="0" x="0"/>
          <a:chExt cy="0" cx="0"/>
        </a:xfrm>
      </p:grpSpPr>
      <p:sp>
        <p:nvSpPr>
          <p:cNvPr id="265" name="Shape 265"/>
          <p:cNvSpPr txBox="1"/>
          <p:nvPr>
            <p:ph type="title"/>
          </p:nvPr>
        </p:nvSpPr>
        <p:spPr>
          <a:xfrm>
            <a:off y="304800" x="304800"/>
            <a:ext cy="990599" cx="9626599"/>
          </a:xfrm>
          <a:prstGeom prst="rect">
            <a:avLst/>
          </a:prstGeom>
        </p:spPr>
        <p:txBody>
          <a:bodyPr bIns="38100" rIns="38100" lIns="38100" tIns="38100" anchor="t" anchorCtr="0">
            <a:noAutofit/>
          </a:bodyPr>
          <a:lstStyle/>
          <a:p>
            <a:pPr rtl="0">
              <a:lnSpc>
                <a:spcPct val="100000"/>
              </a:lnSpc>
              <a:spcBef>
                <a:spcPts val="0"/>
              </a:spcBef>
              <a:buNone/>
            </a:pPr>
            <a:r>
              <a:rPr u="sng" sz="4266" lang="en-US">
                <a:solidFill>
                  <a:srgbClr val="0000FF"/>
                </a:solidFill>
                <a:latin typeface="Arial"/>
                <a:ea typeface="Arial"/>
                <a:cs typeface="Arial"/>
                <a:sym typeface="Arial"/>
                <a:hlinkClick r:id="rId3"/>
              </a:rPr>
              <a:t>Environmental Protection Agency</a:t>
            </a:r>
          </a:p>
        </p:txBody>
      </p:sp>
      <p:sp>
        <p:nvSpPr>
          <p:cNvPr id="266" name="Shape 266"/>
          <p:cNvSpPr txBox="1"/>
          <p:nvPr>
            <p:ph idx="1" type="body"/>
          </p:nvPr>
        </p:nvSpPr>
        <p:spPr>
          <a:xfrm>
            <a:off y="1320800" x="406400"/>
            <a:ext cy="5458050" cx="9229650"/>
          </a:xfrm>
          <a:prstGeom prst="rect">
            <a:avLst/>
          </a:prstGeom>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Federal laws designed to protect the environment and manage wildlife resources</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1.  Endangered Species Act</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2.  Clean Air Act</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3.  Animal Welfare Act</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 </a:t>
            </a:r>
          </a:p>
          <a:p>
            <a:pPr rtl="0">
              <a:lnSpc>
                <a:spcPct val="100000"/>
              </a:lnSpc>
              <a:spcBef>
                <a:spcPts val="0"/>
              </a:spcBef>
              <a:buNone/>
            </a:pPr>
            <a:r>
              <a:rPr sz="2666" lang="en-US">
                <a:solidFill>
                  <a:srgbClr val="000000"/>
                </a:solidFill>
                <a:latin typeface="Arial"/>
                <a:ea typeface="Arial"/>
                <a:cs typeface="Arial"/>
                <a:sym typeface="Arial"/>
              </a:rPr>
              <a:t>The E.P.A. has often gone against other groups in the country, such as corporate industry, ranching, logging, and farming.</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The current issues with climate change has the E.P.A. poised to limit carbon emissions.  Good or bad idea?</a:t>
            </a:r>
          </a:p>
        </p:txBody>
      </p:sp>
      <p:pic>
        <p:nvPicPr>
          <p:cNvPr id="267" name="Shape 267"/>
          <p:cNvPicPr preferRelativeResize="0"/>
          <p:nvPr/>
        </p:nvPicPr>
        <p:blipFill>
          <a:blip r:embed="rId4">
            <a:alphaModFix/>
          </a:blip>
          <a:stretch>
            <a:fillRect/>
          </a:stretch>
        </p:blipFill>
        <p:spPr>
          <a:xfrm>
            <a:off y="2034025" x="6707000"/>
            <a:ext cy="2459874" cx="2499274"/>
          </a:xfrm>
          <a:prstGeom prst="rect">
            <a:avLst/>
          </a:prstGeom>
          <a:noFill/>
          <a:ln>
            <a:noFill/>
          </a:ln>
        </p:spPr>
      </p:pic>
    </p:spTree>
  </p:cSld>
  <p:clrMapOvr>
    <a:masterClrMapping/>
  </p:clrMapOvr>
  <p:transition spd="slow">
    <p:cut/>
  </p:transition>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1" name="Shape 271"/>
        <p:cNvGrpSpPr/>
        <p:nvPr/>
      </p:nvGrpSpPr>
      <p:grpSpPr>
        <a:xfrm>
          <a:off y="0" x="0"/>
          <a:ext cy="0" cx="0"/>
          <a:chOff y="0" x="0"/>
          <a:chExt cy="0" cx="0"/>
        </a:xfrm>
      </p:grpSpPr>
      <p:sp>
        <p:nvSpPr>
          <p:cNvPr id="272" name="Shape 272"/>
          <p:cNvSpPr txBox="1"/>
          <p:nvPr>
            <p:ph type="title"/>
          </p:nvPr>
        </p:nvSpPr>
        <p:spPr>
          <a:xfrm>
            <a:off y="304800" x="304800"/>
            <a:ext cy="990599" cx="9626599"/>
          </a:xfrm>
          <a:prstGeom prst="rect">
            <a:avLst/>
          </a:prstGeom>
        </p:spPr>
        <p:txBody>
          <a:bodyPr bIns="38100" rIns="38100" lIns="38100" tIns="38100" anchor="t" anchorCtr="0">
            <a:noAutofit/>
          </a:bodyPr>
          <a:lstStyle/>
          <a:p>
            <a:pPr rtl="0">
              <a:lnSpc>
                <a:spcPct val="100000"/>
              </a:lnSpc>
              <a:spcBef>
                <a:spcPts val="0"/>
              </a:spcBef>
              <a:buNone/>
            </a:pPr>
            <a:r>
              <a:rPr sz="4266" lang="en-US">
                <a:solidFill>
                  <a:srgbClr val="000000"/>
                </a:solidFill>
                <a:latin typeface="Arial"/>
                <a:ea typeface="Arial"/>
                <a:cs typeface="Arial"/>
                <a:sym typeface="Arial"/>
              </a:rPr>
              <a:t>C.I.T.E.S.</a:t>
            </a:r>
          </a:p>
        </p:txBody>
      </p:sp>
      <p:sp>
        <p:nvSpPr>
          <p:cNvPr id="273" name="Shape 273"/>
          <p:cNvSpPr txBox="1"/>
          <p:nvPr>
            <p:ph idx="1" type="body"/>
          </p:nvPr>
        </p:nvSpPr>
        <p:spPr>
          <a:xfrm>
            <a:off y="1419725" x="304550"/>
            <a:ext cy="5872050" cx="9333749"/>
          </a:xfrm>
          <a:prstGeom prst="rect">
            <a:avLst/>
          </a:prstGeom>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 </a:t>
            </a:r>
          </a:p>
          <a:p>
            <a:pPr rtl="0">
              <a:lnSpc>
                <a:spcPct val="100000"/>
              </a:lnSpc>
              <a:spcBef>
                <a:spcPts val="0"/>
              </a:spcBef>
              <a:buNone/>
            </a:pPr>
            <a:r>
              <a:rPr sz="2666" lang="en-US">
                <a:solidFill>
                  <a:srgbClr val="000000"/>
                </a:solidFill>
                <a:latin typeface="Arial"/>
                <a:ea typeface="Arial"/>
                <a:cs typeface="Arial"/>
                <a:sym typeface="Arial"/>
              </a:rPr>
              <a:t>Convention of International Trade in Endangered Species is an international organization that attempts to control the illegal export and import of endangered species.  </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It is illegal to import animals (or parts) of animals that have been identified by CITES.  This includes</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 ivory, feathers, rhino horns, or other parts that are sold on the black market</a:t>
            </a:r>
            <a:br>
              <a:rPr sz="2666" lang="en-US">
                <a:solidFill>
                  <a:srgbClr val="000000"/>
                </a:solidFill>
                <a:latin typeface="Arial"/>
                <a:ea typeface="Arial"/>
                <a:cs typeface="Arial"/>
                <a:sym typeface="Arial"/>
              </a:rPr>
            </a:br>
            <a:r>
              <a:rPr sz="2666" lang="en-US">
                <a:solidFill>
                  <a:srgbClr val="000000"/>
                </a:solidFill>
                <a:latin typeface="Arial"/>
                <a:ea typeface="Arial"/>
                <a:cs typeface="Arial"/>
                <a:sym typeface="Arial"/>
              </a:rPr>
              <a:t>- living specimens, baby orangutans, tigers...etc</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Check out </a:t>
            </a:r>
            <a:r>
              <a:rPr u="sng" sz="2666" lang="en-US">
                <a:solidFill>
                  <a:srgbClr val="0000FF"/>
                </a:solidFill>
                <a:latin typeface="Arial"/>
                <a:ea typeface="Arial"/>
                <a:cs typeface="Arial"/>
                <a:sym typeface="Arial"/>
                <a:hlinkClick r:id="rId3"/>
              </a:rPr>
              <a:t>bagheera.com</a:t>
            </a:r>
            <a:r>
              <a:rPr sz="2666" lang="en-US">
                <a:solidFill>
                  <a:srgbClr val="000000"/>
                </a:solidFill>
                <a:latin typeface="Arial"/>
                <a:ea typeface="Arial"/>
                <a:cs typeface="Arial"/>
                <a:sym typeface="Arial"/>
              </a:rPr>
              <a:t> for information on world efforts to slow the extinction of species</a:t>
            </a:r>
          </a:p>
        </p:txBody>
      </p:sp>
      <p:pic>
        <p:nvPicPr>
          <p:cNvPr id="274" name="Shape 274"/>
          <p:cNvPicPr preferRelativeResize="0"/>
          <p:nvPr/>
        </p:nvPicPr>
        <p:blipFill>
          <a:blip r:embed="rId4">
            <a:alphaModFix/>
          </a:blip>
          <a:stretch>
            <a:fillRect/>
          </a:stretch>
        </p:blipFill>
        <p:spPr>
          <a:xfrm>
            <a:off y="101600" x="3962400"/>
            <a:ext cy="1825124" cx="4141174"/>
          </a:xfrm>
          <a:prstGeom prst="rect">
            <a:avLst/>
          </a:prstGeom>
          <a:noFill/>
          <a:ln>
            <a:noFill/>
          </a:ln>
        </p:spPr>
      </p:pic>
    </p:spTree>
  </p:cSld>
  <p:clrMapOvr>
    <a:masterClrMapping/>
  </p:clrMapOvr>
  <p:transition spd="slow">
    <p:cut/>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8" name="Shape 38"/>
        <p:cNvGrpSpPr/>
        <p:nvPr/>
      </p:nvGrpSpPr>
      <p:grpSpPr>
        <a:xfrm>
          <a:off y="0" x="0"/>
          <a:ext cy="0" cx="0"/>
          <a:chOff y="0" x="0"/>
          <a:chExt cy="0" cx="0"/>
        </a:xfrm>
      </p:grpSpPr>
      <p:pic>
        <p:nvPicPr>
          <p:cNvPr id="39" name="Shape 39"/>
          <p:cNvPicPr preferRelativeResize="0"/>
          <p:nvPr/>
        </p:nvPicPr>
        <p:blipFill>
          <a:blip r:embed="rId3">
            <a:alphaModFix/>
          </a:blip>
          <a:stretch>
            <a:fillRect/>
          </a:stretch>
        </p:blipFill>
        <p:spPr>
          <a:xfrm>
            <a:off y="1100650" x="762000"/>
            <a:ext cy="6222975" cx="8297325"/>
          </a:xfrm>
          <a:prstGeom prst="rect">
            <a:avLst/>
          </a:prstGeom>
          <a:noFill/>
          <a:ln>
            <a:noFill/>
          </a:ln>
        </p:spPr>
      </p:pic>
      <p:sp>
        <p:nvSpPr>
          <p:cNvPr id="40" name="Shape 40"/>
          <p:cNvSpPr txBox="1"/>
          <p:nvPr/>
        </p:nvSpPr>
        <p:spPr>
          <a:xfrm>
            <a:off y="51150" x="1118300"/>
            <a:ext cy="1033975" cx="7237574"/>
          </a:xfrm>
          <a:prstGeom prst="rect">
            <a:avLst/>
          </a:prstGeom>
          <a:noFill/>
          <a:ln>
            <a:noFill/>
          </a:ln>
        </p:spPr>
        <p:txBody>
          <a:bodyPr bIns="38100" rIns="38100" lIns="38100" tIns="38100" anchor="t" anchorCtr="0">
            <a:noAutofit/>
          </a:bodyPr>
          <a:lstStyle/>
          <a:p>
            <a:pPr algn="ctr" marR="0" indent="0" marL="0">
              <a:lnSpc>
                <a:spcPct val="120089"/>
              </a:lnSpc>
              <a:spcBef>
                <a:spcPts val="0"/>
              </a:spcBef>
              <a:spcAft>
                <a:spcPts val="0"/>
              </a:spcAft>
              <a:buNone/>
            </a:pPr>
            <a:r>
              <a:rPr sz="3111" lang="en-US">
                <a:solidFill>
                  <a:srgbClr val="000000"/>
                </a:solidFill>
                <a:latin typeface="Arial"/>
                <a:ea typeface="Arial"/>
                <a:cs typeface="Arial"/>
                <a:sym typeface="Arial"/>
              </a:rPr>
              <a:t>Can you list all the biotic and abiotic factors in this picture?</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78" name="Shape 278"/>
        <p:cNvGrpSpPr/>
        <p:nvPr/>
      </p:nvGrpSpPr>
      <p:grpSpPr>
        <a:xfrm>
          <a:off y="0" x="0"/>
          <a:ext cy="0" cx="0"/>
          <a:chOff y="0" x="0"/>
          <a:chExt cy="0" cx="0"/>
        </a:xfrm>
      </p:grpSpPr>
      <p:sp>
        <p:nvSpPr>
          <p:cNvPr id="279" name="Shape 279"/>
          <p:cNvSpPr txBox="1"/>
          <p:nvPr>
            <p:ph type="title"/>
          </p:nvPr>
        </p:nvSpPr>
        <p:spPr>
          <a:xfrm>
            <a:off y="304800" x="304800"/>
            <a:ext cy="990599" cx="9626599"/>
          </a:xfrm>
          <a:prstGeom prst="rect">
            <a:avLst/>
          </a:prstGeom>
        </p:spPr>
        <p:txBody>
          <a:bodyPr bIns="38100" rIns="38100" lIns="38100" tIns="38100" anchor="t" anchorCtr="0">
            <a:noAutofit/>
          </a:bodyPr>
          <a:lstStyle/>
          <a:p>
            <a:pPr rtl="0">
              <a:lnSpc>
                <a:spcPct val="100000"/>
              </a:lnSpc>
              <a:spcBef>
                <a:spcPts val="0"/>
              </a:spcBef>
              <a:buNone/>
            </a:pPr>
            <a:r>
              <a:rPr sz="4266" lang="en-US">
                <a:solidFill>
                  <a:srgbClr val="000000"/>
                </a:solidFill>
                <a:latin typeface="Arial"/>
                <a:ea typeface="Arial"/>
                <a:cs typeface="Arial"/>
                <a:sym typeface="Arial"/>
              </a:rPr>
              <a:t>Department of Natural Resources</a:t>
            </a:r>
          </a:p>
        </p:txBody>
      </p:sp>
      <p:sp>
        <p:nvSpPr>
          <p:cNvPr id="280" name="Shape 280"/>
          <p:cNvSpPr txBox="1"/>
          <p:nvPr>
            <p:ph idx="1" type="body"/>
          </p:nvPr>
        </p:nvSpPr>
        <p:spPr>
          <a:xfrm>
            <a:off y="1415850" x="301725"/>
            <a:ext cy="5458050" cx="5710700"/>
          </a:xfrm>
          <a:prstGeom prst="rect">
            <a:avLst/>
          </a:prstGeom>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Each state manages its own natural resources, such as river systems, state parks, endangered wildlife.  State systems also tend to work closely with education to support sustainable use of natural resources. </a:t>
            </a:r>
          </a:p>
          <a:p>
            <a:pPr rtl="0">
              <a:lnSpc>
                <a:spcPct val="100000"/>
              </a:lnSpc>
              <a:spcBef>
                <a:spcPts val="0"/>
              </a:spcBef>
              <a:buNone/>
            </a:pPr>
            <a:r>
              <a:rPr sz="2666" lang="en-US">
                <a:solidFill>
                  <a:srgbClr val="000000"/>
                </a:solidFill>
                <a:latin typeface="Arial"/>
                <a:ea typeface="Arial"/>
                <a:cs typeface="Arial"/>
                <a:sym typeface="Arial"/>
              </a:rPr>
              <a:t> </a:t>
            </a:r>
          </a:p>
          <a:p>
            <a:pPr rtl="0">
              <a:lnSpc>
                <a:spcPct val="100000"/>
              </a:lnSpc>
              <a:spcBef>
                <a:spcPts val="0"/>
              </a:spcBef>
              <a:buNone/>
            </a:pPr>
            <a:r>
              <a:rPr sz="2666" lang="en-US">
                <a:solidFill>
                  <a:srgbClr val="000000"/>
                </a:solidFill>
                <a:latin typeface="Arial"/>
                <a:ea typeface="Arial"/>
                <a:cs typeface="Arial"/>
                <a:sym typeface="Arial"/>
              </a:rPr>
              <a:t>These departments are usually responsible for providing permits for fishing, hunting </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Check out </a:t>
            </a:r>
            <a:r>
              <a:rPr u="sng" sz="2666" lang="en-US">
                <a:solidFill>
                  <a:srgbClr val="0000FF"/>
                </a:solidFill>
                <a:latin typeface="Arial"/>
                <a:ea typeface="Arial"/>
                <a:cs typeface="Arial"/>
                <a:sym typeface="Arial"/>
                <a:hlinkClick r:id="rId3"/>
              </a:rPr>
              <a:t>Illinois DNR</a:t>
            </a:r>
            <a:r>
              <a:rPr sz="2666" lang="en-US">
                <a:solidFill>
                  <a:srgbClr val="000000"/>
                </a:solidFill>
                <a:latin typeface="Arial"/>
                <a:ea typeface="Arial"/>
                <a:cs typeface="Arial"/>
                <a:sym typeface="Arial"/>
              </a:rPr>
              <a:t>  for info on the services they offer</a:t>
            </a:r>
          </a:p>
        </p:txBody>
      </p:sp>
      <p:pic>
        <p:nvPicPr>
          <p:cNvPr id="281" name="Shape 281"/>
          <p:cNvPicPr preferRelativeResize="0"/>
          <p:nvPr/>
        </p:nvPicPr>
        <p:blipFill>
          <a:blip r:embed="rId4">
            <a:alphaModFix/>
          </a:blip>
          <a:stretch>
            <a:fillRect/>
          </a:stretch>
        </p:blipFill>
        <p:spPr>
          <a:xfrm>
            <a:off y="1727175" x="6197600"/>
            <a:ext cy="3975100" cx="3378200"/>
          </a:xfrm>
          <a:prstGeom prst="rect">
            <a:avLst/>
          </a:prstGeom>
          <a:noFill/>
          <a:ln>
            <a:noFill/>
          </a:ln>
        </p:spPr>
      </p:pic>
    </p:spTree>
  </p:cSld>
  <p:clrMapOvr>
    <a:masterClrMapping/>
  </p:clrMapOvr>
  <p:transition spd="slow">
    <p:cut/>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5" name="Shape 285"/>
        <p:cNvGrpSpPr/>
        <p:nvPr/>
      </p:nvGrpSpPr>
      <p:grpSpPr>
        <a:xfrm>
          <a:off y="0" x="0"/>
          <a:ext cy="0" cx="0"/>
          <a:chOff y="0" x="0"/>
          <a:chExt cy="0" cx="0"/>
        </a:xfrm>
      </p:grpSpPr>
      <p:sp>
        <p:nvSpPr>
          <p:cNvPr id="286" name="Shape 286"/>
          <p:cNvSpPr txBox="1"/>
          <p:nvPr>
            <p:ph type="title"/>
          </p:nvPr>
        </p:nvSpPr>
        <p:spPr>
          <a:xfrm>
            <a:off y="304800" x="304800"/>
            <a:ext cy="990599" cx="9626599"/>
          </a:xfrm>
          <a:prstGeom prst="rect">
            <a:avLst/>
          </a:prstGeom>
        </p:spPr>
        <p:txBody>
          <a:bodyPr bIns="38100" rIns="38100" lIns="38100" tIns="38100" anchor="t" anchorCtr="0">
            <a:noAutofit/>
          </a:bodyPr>
          <a:lstStyle/>
          <a:p>
            <a:pPr rtl="0">
              <a:lnSpc>
                <a:spcPct val="100000"/>
              </a:lnSpc>
              <a:spcBef>
                <a:spcPts val="0"/>
              </a:spcBef>
              <a:buNone/>
            </a:pPr>
            <a:r>
              <a:rPr sz="4266" lang="en-US">
                <a:solidFill>
                  <a:srgbClr val="000000"/>
                </a:solidFill>
                <a:latin typeface="Arial"/>
                <a:ea typeface="Arial"/>
                <a:cs typeface="Arial"/>
                <a:sym typeface="Arial"/>
              </a:rPr>
              <a:t>Companion Animal Management</a:t>
            </a:r>
          </a:p>
        </p:txBody>
      </p:sp>
      <p:sp>
        <p:nvSpPr>
          <p:cNvPr id="287" name="Shape 287"/>
          <p:cNvSpPr txBox="1"/>
          <p:nvPr/>
        </p:nvSpPr>
        <p:spPr>
          <a:xfrm>
            <a:off y="1219200" x="508000"/>
            <a:ext cy="1292274" cx="4284950"/>
          </a:xfrm>
          <a:prstGeom prst="rect">
            <a:avLst/>
          </a:prstGeom>
          <a:noFill/>
          <a:ln>
            <a:noFill/>
          </a:ln>
        </p:spPr>
        <p:txBody>
          <a:bodyPr bIns="38100" rIns="38100" lIns="38100" tIns="38100" anchor="t" anchorCtr="0">
            <a:noAutofit/>
          </a:bodyPr>
          <a:lstStyle/>
          <a:p>
            <a:pPr rtl="0">
              <a:lnSpc>
                <a:spcPct val="100000"/>
              </a:lnSpc>
              <a:spcBef>
                <a:spcPts val="0"/>
              </a:spcBef>
              <a:buNone/>
            </a:pPr>
            <a:r>
              <a:rPr b="1" sz="2666" lang="en-US">
                <a:solidFill>
                  <a:srgbClr val="000000"/>
                </a:solidFill>
                <a:latin typeface="Arial"/>
                <a:ea typeface="Arial"/>
                <a:cs typeface="Arial"/>
                <a:sym typeface="Arial"/>
              </a:rPr>
              <a:t>Missouri Anti-Puppy Mill Law, Prop B</a:t>
            </a:r>
          </a:p>
          <a:p>
            <a:pPr rtl="0">
              <a:lnSpc>
                <a:spcPct val="100000"/>
              </a:lnSpc>
              <a:spcBef>
                <a:spcPts val="0"/>
              </a:spcBef>
              <a:buNone/>
            </a:pPr>
            <a:r>
              <a:rPr b="0" sz="2666" lang="en-US">
                <a:solidFill>
                  <a:srgbClr val="000000"/>
                </a:solidFill>
                <a:latin typeface="Arial"/>
                <a:ea typeface="Arial"/>
                <a:cs typeface="Arial"/>
                <a:sym typeface="Arial"/>
              </a:rPr>
              <a:t> </a:t>
            </a:r>
          </a:p>
        </p:txBody>
      </p:sp>
      <p:sp>
        <p:nvSpPr>
          <p:cNvPr id="288" name="Shape 288"/>
          <p:cNvSpPr txBox="1"/>
          <p:nvPr/>
        </p:nvSpPr>
        <p:spPr>
          <a:xfrm>
            <a:off y="5079975" x="609600"/>
            <a:ext cy="2430749" cx="4662199"/>
          </a:xfrm>
          <a:prstGeom prst="rect">
            <a:avLst/>
          </a:prstGeom>
          <a:noFill/>
          <a:ln>
            <a:noFill/>
          </a:ln>
        </p:spPr>
        <p:txBody>
          <a:bodyPr bIns="38100" rIns="38100" lIns="38100" tIns="38100" anchor="t" anchorCtr="0">
            <a:noAutofit/>
          </a:bodyPr>
          <a:lstStyle/>
          <a:p>
            <a:pPr rtl="0">
              <a:lnSpc>
                <a:spcPct val="100000"/>
              </a:lnSpc>
              <a:spcBef>
                <a:spcPts val="0"/>
              </a:spcBef>
              <a:buNone/>
            </a:pPr>
            <a:r>
              <a:rPr sz="2133" lang="en-US">
                <a:solidFill>
                  <a:srgbClr val="000000"/>
                </a:solidFill>
                <a:latin typeface="Arial"/>
                <a:ea typeface="Arial"/>
                <a:cs typeface="Arial"/>
                <a:sym typeface="Arial"/>
              </a:rPr>
              <a:t>A puppy mill, sometimes known as a puppy farm, is a commercial dog breeding facility that is operated with an emphasis upon profits above animal welfare and is often in substandard conditions regarding the well-being of dogs in their care.</a:t>
            </a:r>
          </a:p>
        </p:txBody>
      </p:sp>
      <p:pic>
        <p:nvPicPr>
          <p:cNvPr id="289" name="Shape 289"/>
          <p:cNvPicPr preferRelativeResize="0"/>
          <p:nvPr/>
        </p:nvPicPr>
        <p:blipFill>
          <a:blip r:embed="rId3">
            <a:alphaModFix/>
          </a:blip>
          <a:stretch>
            <a:fillRect/>
          </a:stretch>
        </p:blipFill>
        <p:spPr>
          <a:xfrm>
            <a:off y="2235200" x="609600"/>
            <a:ext cy="2670950" cx="3930874"/>
          </a:xfrm>
          <a:prstGeom prst="rect">
            <a:avLst/>
          </a:prstGeom>
          <a:noFill/>
          <a:ln>
            <a:noFill/>
          </a:ln>
        </p:spPr>
      </p:pic>
      <p:sp>
        <p:nvSpPr>
          <p:cNvPr id="290" name="Shape 290"/>
          <p:cNvSpPr txBox="1"/>
          <p:nvPr/>
        </p:nvSpPr>
        <p:spPr>
          <a:xfrm>
            <a:off y="1828075" x="5995650"/>
            <a:ext cy="5458050" cx="3566300"/>
          </a:xfrm>
          <a:prstGeom prst="rect">
            <a:avLst/>
          </a:prstGeom>
          <a:noFill/>
          <a:ln>
            <a:noFill/>
          </a:ln>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If you buy a puppy, you may be contributing to this problem.  Be sure to find a reputable breeder and view their facilities before buying.</a:t>
            </a:r>
          </a:p>
          <a:p>
            <a:pPr rtl="0">
              <a:lnSpc>
                <a:spcPct val="100000"/>
              </a:lnSpc>
              <a:spcBef>
                <a:spcPts val="0"/>
              </a:spcBef>
              <a:buNone/>
            </a:pPr>
            <a:r>
              <a:t/>
            </a:r>
            <a:endParaRPr sz="2666">
              <a:solidFill>
                <a:srgbClr val="000000"/>
              </a:solidFill>
              <a:latin typeface="Arial"/>
              <a:ea typeface="Arial"/>
              <a:cs typeface="Arial"/>
              <a:sym typeface="Arial"/>
            </a:endParaRPr>
          </a:p>
          <a:p>
            <a:pPr rtl="0">
              <a:lnSpc>
                <a:spcPct val="100000"/>
              </a:lnSpc>
              <a:spcBef>
                <a:spcPts val="0"/>
              </a:spcBef>
              <a:buNone/>
            </a:pPr>
            <a:r>
              <a:rPr sz="2666" lang="en-US">
                <a:solidFill>
                  <a:srgbClr val="000000"/>
                </a:solidFill>
                <a:latin typeface="Arial"/>
                <a:ea typeface="Arial"/>
                <a:cs typeface="Arial"/>
                <a:sym typeface="Arial"/>
              </a:rPr>
              <a:t>Or better yet, ADOPT from a local shelter, use </a:t>
            </a:r>
            <a:r>
              <a:rPr u="sng" sz="2666" lang="en-US">
                <a:solidFill>
                  <a:srgbClr val="0000FF"/>
                </a:solidFill>
                <a:latin typeface="Arial"/>
                <a:ea typeface="Arial"/>
                <a:cs typeface="Arial"/>
                <a:sym typeface="Arial"/>
                <a:hlinkClick r:id="rId4"/>
              </a:rPr>
              <a:t>petfinder.com</a:t>
            </a:r>
            <a:r>
              <a:rPr sz="2666" lang="en-US">
                <a:solidFill>
                  <a:srgbClr val="000000"/>
                </a:solidFill>
                <a:latin typeface="Arial"/>
                <a:ea typeface="Arial"/>
                <a:cs typeface="Arial"/>
                <a:sym typeface="Arial"/>
              </a:rPr>
              <a:t> to help you find the perfect companion.</a:t>
            </a:r>
          </a:p>
          <a:p>
            <a:pPr rtl="0">
              <a:lnSpc>
                <a:spcPct val="100000"/>
              </a:lnSpc>
              <a:spcBef>
                <a:spcPts val="0"/>
              </a:spcBef>
              <a:buNone/>
            </a:pPr>
            <a:r>
              <a:t/>
            </a:r>
            <a:endParaRPr sz="2666">
              <a:solidFill>
                <a:srgbClr val="000000"/>
              </a:solidFill>
              <a:latin typeface="Arial"/>
              <a:ea typeface="Arial"/>
              <a:cs typeface="Arial"/>
              <a:sym typeface="Arial"/>
            </a:endParaRPr>
          </a:p>
        </p:txBody>
      </p:sp>
    </p:spTree>
  </p:cSld>
  <p:clrMapOvr>
    <a:masterClrMapping/>
  </p:clrMapOvr>
  <p:transition spd="slow">
    <p:cut/>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4" name="Shape 294"/>
        <p:cNvGrpSpPr/>
        <p:nvPr/>
      </p:nvGrpSpPr>
      <p:grpSpPr>
        <a:xfrm>
          <a:off y="0" x="0"/>
          <a:ext cy="0" cx="0"/>
          <a:chOff y="0" x="0"/>
          <a:chExt cy="0" cx="0"/>
        </a:xfrm>
      </p:grpSpPr>
      <p:pic>
        <p:nvPicPr>
          <p:cNvPr id="295" name="Shape 295"/>
          <p:cNvPicPr preferRelativeResize="0"/>
          <p:nvPr/>
        </p:nvPicPr>
        <p:blipFill>
          <a:blip r:embed="rId3">
            <a:alphaModFix/>
          </a:blip>
          <a:stretch>
            <a:fillRect/>
          </a:stretch>
        </p:blipFill>
        <p:spPr>
          <a:xfrm>
            <a:off y="101600" x="101600"/>
            <a:ext cy="3378175" cx="5080000"/>
          </a:xfrm>
          <a:prstGeom prst="rect">
            <a:avLst/>
          </a:prstGeom>
          <a:noFill/>
          <a:ln>
            <a:noFill/>
          </a:ln>
        </p:spPr>
      </p:pic>
      <p:pic>
        <p:nvPicPr>
          <p:cNvPr id="296" name="Shape 296"/>
          <p:cNvPicPr preferRelativeResize="0"/>
          <p:nvPr/>
        </p:nvPicPr>
        <p:blipFill>
          <a:blip r:embed="rId4">
            <a:alphaModFix/>
          </a:blip>
          <a:stretch>
            <a:fillRect/>
          </a:stretch>
        </p:blipFill>
        <p:spPr>
          <a:xfrm>
            <a:off y="3454375" x="101600"/>
            <a:ext cy="2806675" cx="5080000"/>
          </a:xfrm>
          <a:prstGeom prst="rect">
            <a:avLst/>
          </a:prstGeom>
          <a:noFill/>
          <a:ln>
            <a:noFill/>
          </a:ln>
        </p:spPr>
      </p:pic>
      <p:pic>
        <p:nvPicPr>
          <p:cNvPr id="297" name="Shape 297"/>
          <p:cNvPicPr preferRelativeResize="0"/>
          <p:nvPr/>
        </p:nvPicPr>
        <p:blipFill>
          <a:blip r:embed="rId5">
            <a:alphaModFix/>
          </a:blip>
          <a:stretch>
            <a:fillRect/>
          </a:stretch>
        </p:blipFill>
        <p:spPr>
          <a:xfrm>
            <a:off y="203200" x="5486400"/>
            <a:ext cy="4781875" cx="4484174"/>
          </a:xfrm>
          <a:prstGeom prst="rect">
            <a:avLst/>
          </a:prstGeom>
          <a:noFill/>
          <a:ln>
            <a:noFill/>
          </a:ln>
        </p:spPr>
      </p:pic>
    </p:spTree>
  </p:cSld>
  <p:clrMapOvr>
    <a:masterClrMapping/>
  </p:clrMapOvr>
  <p:transition spd="slow">
    <p:cut/>
  </p:transition>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1" name="Shape 301"/>
        <p:cNvGrpSpPr/>
        <p:nvPr/>
      </p:nvGrpSpPr>
      <p:grpSpPr>
        <a:xfrm>
          <a:off y="0" x="0"/>
          <a:ext cy="0" cx="0"/>
          <a:chOff y="0" x="0"/>
          <a:chExt cy="0" cx="0"/>
        </a:xfrm>
      </p:grpSpPr>
      <p:sp>
        <p:nvSpPr>
          <p:cNvPr id="302" name="Shape 302"/>
          <p:cNvSpPr txBox="1"/>
          <p:nvPr>
            <p:ph idx="1" type="body"/>
          </p:nvPr>
        </p:nvSpPr>
        <p:spPr>
          <a:xfrm>
            <a:off y="304800" x="203200"/>
            <a:ext cy="2352600" cx="5736500"/>
          </a:xfrm>
          <a:prstGeom prst="rect">
            <a:avLst/>
          </a:prstGeom>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The </a:t>
            </a:r>
            <a:r>
              <a:rPr b="1" sz="2666" lang="en-US">
                <a:solidFill>
                  <a:srgbClr val="000000"/>
                </a:solidFill>
                <a:latin typeface="Arial"/>
                <a:ea typeface="Arial"/>
                <a:cs typeface="Arial"/>
                <a:sym typeface="Arial"/>
              </a:rPr>
              <a:t>Animal Welfare Act </a:t>
            </a:r>
            <a:r>
              <a:rPr sz="2666" lang="en-US">
                <a:solidFill>
                  <a:srgbClr val="000000"/>
                </a:solidFill>
                <a:latin typeface="Arial"/>
                <a:ea typeface="Arial"/>
                <a:cs typeface="Arial"/>
                <a:sym typeface="Arial"/>
              </a:rPr>
              <a:t>was signed into law in 1966. It is the only Federal law in the United States that regulates the treatment of animals in research, exhibition, transport, and by dealers. </a:t>
            </a:r>
          </a:p>
        </p:txBody>
      </p:sp>
      <p:pic>
        <p:nvPicPr>
          <p:cNvPr id="303" name="Shape 303"/>
          <p:cNvPicPr preferRelativeResize="0"/>
          <p:nvPr/>
        </p:nvPicPr>
        <p:blipFill>
          <a:blip r:embed="rId3">
            <a:alphaModFix/>
          </a:blip>
          <a:stretch>
            <a:fillRect/>
          </a:stretch>
        </p:blipFill>
        <p:spPr>
          <a:xfrm>
            <a:off y="507975" x="6299200"/>
            <a:ext cy="2286000" cx="3810000"/>
          </a:xfrm>
          <a:prstGeom prst="rect">
            <a:avLst/>
          </a:prstGeom>
          <a:noFill/>
          <a:ln>
            <a:noFill/>
          </a:ln>
        </p:spPr>
      </p:pic>
      <p:sp>
        <p:nvSpPr>
          <p:cNvPr id="304" name="Shape 304"/>
          <p:cNvSpPr txBox="1"/>
          <p:nvPr/>
        </p:nvSpPr>
        <p:spPr>
          <a:xfrm>
            <a:off y="3454375" x="493650"/>
            <a:ext cy="525199" cx="5910775"/>
          </a:xfrm>
          <a:prstGeom prst="rect">
            <a:avLst/>
          </a:prstGeom>
          <a:noFill/>
          <a:ln>
            <a:noFill/>
          </a:ln>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Animal Cruelty Laws vary by state</a:t>
            </a:r>
          </a:p>
        </p:txBody>
      </p:sp>
      <p:sp>
        <p:nvSpPr>
          <p:cNvPr id="305" name="Shape 305"/>
          <p:cNvSpPr txBox="1"/>
          <p:nvPr/>
        </p:nvSpPr>
        <p:spPr>
          <a:xfrm>
            <a:off y="4165600" x="595250"/>
            <a:ext cy="2987049" cx="5263225"/>
          </a:xfrm>
          <a:prstGeom prst="rect">
            <a:avLst/>
          </a:prstGeom>
          <a:noFill/>
          <a:ln>
            <a:noFill/>
          </a:ln>
        </p:spPr>
        <p:txBody>
          <a:bodyPr bIns="38100" rIns="38100" lIns="38100" tIns="38100" anchor="t" anchorCtr="0">
            <a:noAutofit/>
          </a:bodyPr>
          <a:lstStyle/>
          <a:p>
            <a:pPr rtl="0">
              <a:lnSpc>
                <a:spcPct val="100000"/>
              </a:lnSpc>
              <a:spcBef>
                <a:spcPts val="0"/>
              </a:spcBef>
              <a:buNone/>
            </a:pPr>
            <a:r>
              <a:rPr b="1" sz="2400" lang="en-US">
                <a:solidFill>
                  <a:srgbClr val="000000"/>
                </a:solidFill>
                <a:latin typeface="Arial"/>
                <a:ea typeface="Arial"/>
                <a:cs typeface="Arial"/>
                <a:sym typeface="Arial"/>
              </a:rPr>
              <a:t>Law in Illinois </a:t>
            </a:r>
          </a:p>
          <a:p>
            <a:pPr rtl="0">
              <a:lnSpc>
                <a:spcPct val="100000"/>
              </a:lnSpc>
              <a:spcBef>
                <a:spcPts val="0"/>
              </a:spcBef>
              <a:buNone/>
            </a:pPr>
            <a:r>
              <a:rPr sz="1600" lang="en-US">
                <a:solidFill>
                  <a:srgbClr val="000000"/>
                </a:solidFill>
                <a:latin typeface="Arial"/>
                <a:ea typeface="Arial"/>
                <a:cs typeface="Arial"/>
                <a:sym typeface="Arial"/>
              </a:rPr>
              <a:t> </a:t>
            </a:r>
          </a:p>
          <a:p>
            <a:pPr rtl="0">
              <a:lnSpc>
                <a:spcPct val="100000"/>
              </a:lnSpc>
              <a:spcBef>
                <a:spcPts val="0"/>
              </a:spcBef>
              <a:buNone/>
            </a:pPr>
            <a:r>
              <a:rPr sz="1866" lang="en-US">
                <a:solidFill>
                  <a:srgbClr val="000000"/>
                </a:solidFill>
                <a:latin typeface="Arial"/>
                <a:ea typeface="Arial"/>
                <a:cs typeface="Arial"/>
                <a:sym typeface="Arial"/>
              </a:rPr>
              <a:t>Neglect of Owner's Duties: Fine up to $1500, imprisonment up to 6 months</a:t>
            </a:r>
            <a:br>
              <a:rPr sz="1866" lang="en-US">
                <a:solidFill>
                  <a:srgbClr val="000000"/>
                </a:solidFill>
                <a:latin typeface="Arial"/>
                <a:ea typeface="Arial"/>
                <a:cs typeface="Arial"/>
                <a:sym typeface="Arial"/>
              </a:rPr>
            </a:br>
            <a:r>
              <a:rPr sz="1866" lang="en-US">
                <a:solidFill>
                  <a:srgbClr val="000000"/>
                </a:solidFill>
                <a:latin typeface="Arial"/>
                <a:ea typeface="Arial"/>
                <a:cs typeface="Arial"/>
                <a:sym typeface="Arial"/>
              </a:rPr>
              <a:t>Cruel Treatment: Fine up to $2500, imprisonment under 1 year.</a:t>
            </a:r>
            <a:br>
              <a:rPr sz="1866" lang="en-US">
                <a:solidFill>
                  <a:srgbClr val="000000"/>
                </a:solidFill>
                <a:latin typeface="Arial"/>
                <a:ea typeface="Arial"/>
                <a:cs typeface="Arial"/>
                <a:sym typeface="Arial"/>
              </a:rPr>
            </a:br>
            <a:r>
              <a:rPr sz="1866" lang="en-US">
                <a:solidFill>
                  <a:srgbClr val="000000"/>
                </a:solidFill>
                <a:latin typeface="Arial"/>
                <a:ea typeface="Arial"/>
                <a:cs typeface="Arial"/>
                <a:sym typeface="Arial"/>
              </a:rPr>
              <a:t>Aggravated Cruelty: Fine up to $25,000, imprisonment from 1-3 years, 1 year probation.</a:t>
            </a:r>
            <a:br>
              <a:rPr sz="1866" lang="en-US">
                <a:solidFill>
                  <a:srgbClr val="000000"/>
                </a:solidFill>
                <a:latin typeface="Arial"/>
                <a:ea typeface="Arial"/>
                <a:cs typeface="Arial"/>
                <a:sym typeface="Arial"/>
              </a:rPr>
            </a:br>
            <a:r>
              <a:rPr sz="1866" lang="en-US">
                <a:solidFill>
                  <a:srgbClr val="000000"/>
                </a:solidFill>
                <a:latin typeface="Arial"/>
                <a:ea typeface="Arial"/>
                <a:cs typeface="Arial"/>
                <a:sym typeface="Arial"/>
              </a:rPr>
              <a:t>Animal Torture: Fine up to $25,000, imprisonment from 2-5 years, 1 year probation.</a:t>
            </a:r>
          </a:p>
        </p:txBody>
      </p:sp>
      <p:sp>
        <p:nvSpPr>
          <p:cNvPr id="306" name="Shape 306"/>
          <p:cNvSpPr txBox="1"/>
          <p:nvPr/>
        </p:nvSpPr>
        <p:spPr>
          <a:xfrm>
            <a:off y="3744825" x="6488050"/>
            <a:ext cy="2481824" cx="3474424"/>
          </a:xfrm>
          <a:prstGeom prst="rect">
            <a:avLst/>
          </a:prstGeom>
          <a:noFill/>
          <a:ln>
            <a:noFill/>
          </a:ln>
        </p:spPr>
        <p:txBody>
          <a:bodyPr bIns="38100" rIns="38100" lIns="38100" tIns="38100" anchor="t" anchorCtr="0">
            <a:noAutofit/>
          </a:bodyPr>
          <a:lstStyle/>
          <a:p>
            <a:pPr rtl="0">
              <a:lnSpc>
                <a:spcPct val="100000"/>
              </a:lnSpc>
              <a:spcBef>
                <a:spcPts val="0"/>
              </a:spcBef>
              <a:buNone/>
            </a:pPr>
            <a:r>
              <a:rPr sz="2666" lang="en-US">
                <a:solidFill>
                  <a:srgbClr val="000000"/>
                </a:solidFill>
                <a:latin typeface="Arial"/>
                <a:ea typeface="Arial"/>
                <a:cs typeface="Arial"/>
                <a:sym typeface="Arial"/>
              </a:rPr>
              <a:t>Read law cases at</a:t>
            </a:r>
          </a:p>
          <a:p>
            <a:pPr rtl="0">
              <a:lnSpc>
                <a:spcPct val="100000"/>
              </a:lnSpc>
              <a:spcBef>
                <a:spcPts val="0"/>
              </a:spcBef>
              <a:buNone/>
            </a:pPr>
            <a:r>
              <a:rPr sz="2666" lang="en-US">
                <a:solidFill>
                  <a:srgbClr val="000000"/>
                </a:solidFill>
                <a:latin typeface="Arial"/>
                <a:ea typeface="Arial"/>
                <a:cs typeface="Arial"/>
                <a:sym typeface="Arial"/>
              </a:rPr>
              <a:t> </a:t>
            </a:r>
          </a:p>
          <a:p>
            <a:pPr rtl="0">
              <a:lnSpc>
                <a:spcPct val="100000"/>
              </a:lnSpc>
              <a:spcBef>
                <a:spcPts val="0"/>
              </a:spcBef>
              <a:buNone/>
            </a:pPr>
            <a:r>
              <a:rPr u="sng" sz="2666" lang="en-US">
                <a:solidFill>
                  <a:srgbClr val="0000FF"/>
                </a:solidFill>
                <a:latin typeface="Arial"/>
                <a:ea typeface="Arial"/>
                <a:cs typeface="Arial"/>
                <a:sym typeface="Arial"/>
                <a:hlinkClick r:id="rId4"/>
              </a:rPr>
              <a:t>animallaw.com</a:t>
            </a:r>
          </a:p>
          <a:p>
            <a:pPr rtl="0">
              <a:lnSpc>
                <a:spcPct val="100000"/>
              </a:lnSpc>
              <a:spcBef>
                <a:spcPts val="0"/>
              </a:spcBef>
              <a:buNone/>
            </a:pPr>
            <a:r>
              <a:rPr sz="2666" lang="en-US">
                <a:solidFill>
                  <a:srgbClr val="000000"/>
                </a:solidFill>
                <a:latin typeface="Arial"/>
                <a:ea typeface="Arial"/>
                <a:cs typeface="Arial"/>
                <a:sym typeface="Arial"/>
              </a:rPr>
              <a:t> </a:t>
            </a:r>
          </a:p>
        </p:txBody>
      </p:sp>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0" name="Shape 310"/>
        <p:cNvGrpSpPr/>
        <p:nvPr/>
      </p:nvGrpSpPr>
      <p:grpSpPr>
        <a:xfrm>
          <a:off y="0" x="0"/>
          <a:ext cy="0" cx="0"/>
          <a:chOff y="0" x="0"/>
          <a:chExt cy="0" cx="0"/>
        </a:xfrm>
      </p:grpSpPr>
      <p:sp>
        <p:nvSpPr>
          <p:cNvPr id="311" name="Shape 311"/>
          <p:cNvSpPr txBox="1"/>
          <p:nvPr/>
        </p:nvSpPr>
        <p:spPr>
          <a:xfrm>
            <a:off y="397225" x="509625"/>
            <a:ext cy="1533799" cx="9376225"/>
          </a:xfrm>
          <a:prstGeom prst="rect">
            <a:avLst/>
          </a:prstGeom>
          <a:noFill/>
          <a:ln>
            <a:noFill/>
          </a:ln>
        </p:spPr>
        <p:txBody>
          <a:bodyPr bIns="38100" rIns="38100" lIns="38100" tIns="38100" anchor="t" anchorCtr="0">
            <a:noAutofit/>
          </a:bodyPr>
          <a:lstStyle/>
          <a:p>
            <a:pPr rtl="0">
              <a:lnSpc>
                <a:spcPct val="100000"/>
              </a:lnSpc>
              <a:spcBef>
                <a:spcPts val="0"/>
              </a:spcBef>
              <a:buNone/>
            </a:pPr>
            <a:r>
              <a:rPr sz="2400" lang="en-US">
                <a:solidFill>
                  <a:srgbClr val="000000"/>
                </a:solidFill>
                <a:latin typeface="Arial"/>
                <a:ea typeface="Arial"/>
                <a:cs typeface="Arial"/>
                <a:sym typeface="Arial"/>
              </a:rPr>
              <a:t>In 1976, Congress outlawed interstate promotion of animal fights and the transportation of animals across state lines for fighting, with penalties of up to a year in prison and a $5,000 fine. The fine was later increased to $100,000. </a:t>
            </a:r>
          </a:p>
        </p:txBody>
      </p:sp>
      <p:pic>
        <p:nvPicPr>
          <p:cNvPr id="312" name="Shape 312"/>
          <p:cNvPicPr preferRelativeResize="0"/>
          <p:nvPr/>
        </p:nvPicPr>
        <p:blipFill>
          <a:blip r:embed="rId3">
            <a:alphaModFix/>
          </a:blip>
          <a:stretch>
            <a:fillRect/>
          </a:stretch>
        </p:blipFill>
        <p:spPr>
          <a:xfrm>
            <a:off y="2031975" x="5573650"/>
            <a:ext cy="4711675" cx="3810000"/>
          </a:xfrm>
          <a:prstGeom prst="rect">
            <a:avLst/>
          </a:prstGeom>
          <a:noFill/>
          <a:ln>
            <a:noFill/>
          </a:ln>
        </p:spPr>
      </p:pic>
      <p:pic>
        <p:nvPicPr>
          <p:cNvPr id="313" name="Shape 313"/>
          <p:cNvPicPr preferRelativeResize="0"/>
          <p:nvPr/>
        </p:nvPicPr>
        <p:blipFill>
          <a:blip r:embed="rId4">
            <a:alphaModFix/>
          </a:blip>
          <a:stretch>
            <a:fillRect/>
          </a:stretch>
        </p:blipFill>
        <p:spPr>
          <a:xfrm>
            <a:off y="2235200" x="696850"/>
            <a:ext cy="4686300" cx="4178300"/>
          </a:xfrm>
          <a:prstGeom prst="rect">
            <a:avLst/>
          </a:prstGeom>
          <a:noFill/>
          <a:ln>
            <a:noFill/>
          </a:ln>
        </p:spPr>
      </p:pic>
    </p:spTree>
  </p:cSld>
  <p:clrMapOvr>
    <a:masterClrMapping/>
  </p:clrMapOvr>
  <p:transition spd="slow">
    <p:cut/>
  </p:transition>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7" name="Shape 317"/>
        <p:cNvGrpSpPr/>
        <p:nvPr/>
      </p:nvGrpSpPr>
      <p:grpSpPr>
        <a:xfrm>
          <a:off y="0" x="0"/>
          <a:ext cy="0" cx="0"/>
          <a:chOff y="0" x="0"/>
          <a:chExt cy="0" cx="0"/>
        </a:xfrm>
      </p:grpSpPr>
      <p:pic>
        <p:nvPicPr>
          <p:cNvPr id="318" name="Shape 318"/>
          <p:cNvPicPr preferRelativeResize="0"/>
          <p:nvPr/>
        </p:nvPicPr>
        <p:blipFill>
          <a:blip r:embed="rId3">
            <a:alphaModFix/>
          </a:blip>
          <a:stretch>
            <a:fillRect/>
          </a:stretch>
        </p:blipFill>
        <p:spPr>
          <a:xfrm>
            <a:off y="616250" x="903050"/>
            <a:ext cy="5203375" cx="8103024"/>
          </a:xfrm>
          <a:prstGeom prst="rect">
            <a:avLst/>
          </a:prstGeom>
          <a:noFill/>
          <a:ln>
            <a:noFill/>
          </a:ln>
        </p:spPr>
      </p:pic>
      <p:sp>
        <p:nvSpPr>
          <p:cNvPr id="319" name="Shape 319"/>
          <p:cNvSpPr txBox="1"/>
          <p:nvPr/>
        </p:nvSpPr>
        <p:spPr>
          <a:xfrm>
            <a:off y="6197600" x="1103250"/>
            <a:ext cy="561149" cx="6765149"/>
          </a:xfrm>
          <a:prstGeom prst="rect">
            <a:avLst/>
          </a:prstGeom>
          <a:noFill/>
          <a:ln>
            <a:noFill/>
          </a:ln>
        </p:spPr>
        <p:txBody>
          <a:bodyPr bIns="38100" rIns="38100" lIns="38100" tIns="38100" anchor="t" anchorCtr="0">
            <a:noAutofit/>
          </a:bodyPr>
          <a:lstStyle/>
          <a:p>
            <a:pPr rtl="0">
              <a:lnSpc>
                <a:spcPct val="100000"/>
              </a:lnSpc>
              <a:spcBef>
                <a:spcPts val="0"/>
              </a:spcBef>
              <a:buNone/>
            </a:pPr>
            <a:r>
              <a:rPr u="sng" sz="2666" lang="en-US">
                <a:solidFill>
                  <a:srgbClr val="0000FF"/>
                </a:solidFill>
                <a:latin typeface="Arial"/>
                <a:ea typeface="Arial"/>
                <a:cs typeface="Arial"/>
                <a:sym typeface="Arial"/>
                <a:hlinkClick r:id="rId4"/>
              </a:rPr>
              <a:t>U of I Course Information: Animal Sciences</a:t>
            </a:r>
          </a:p>
        </p:txBody>
      </p:sp>
    </p:spTree>
  </p:cSld>
  <p:clrMapOvr>
    <a:masterClrMapping/>
  </p:clrMapOvr>
  <p:transition spd="slow">
    <p:cut/>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 name="Shape 44"/>
        <p:cNvGrpSpPr/>
        <p:nvPr/>
      </p:nvGrpSpPr>
      <p:grpSpPr>
        <a:xfrm>
          <a:off y="0" x="0"/>
          <a:ext cy="0" cx="0"/>
          <a:chOff y="0" x="0"/>
          <a:chExt cy="0" cx="0"/>
        </a:xfrm>
      </p:grpSpPr>
      <p:pic>
        <p:nvPicPr>
          <p:cNvPr id="45" name="Shape 45"/>
          <p:cNvPicPr preferRelativeResize="0"/>
          <p:nvPr/>
        </p:nvPicPr>
        <p:blipFill>
          <a:blip r:embed="rId3">
            <a:alphaModFix/>
          </a:blip>
          <a:stretch>
            <a:fillRect/>
          </a:stretch>
        </p:blipFill>
        <p:spPr>
          <a:xfrm>
            <a:off y="1015975" x="0"/>
            <a:ext cy="6159500" cx="10138824"/>
          </a:xfrm>
          <a:prstGeom prst="rect">
            <a:avLst/>
          </a:prstGeom>
          <a:noFill/>
          <a:ln>
            <a:noFill/>
          </a:ln>
        </p:spPr>
      </p:pic>
      <p:pic>
        <p:nvPicPr>
          <p:cNvPr id="46" name="Shape 46"/>
          <p:cNvPicPr preferRelativeResize="0"/>
          <p:nvPr/>
        </p:nvPicPr>
        <p:blipFill>
          <a:blip r:embed="rId4">
            <a:alphaModFix/>
          </a:blip>
          <a:stretch>
            <a:fillRect/>
          </a:stretch>
        </p:blipFill>
        <p:spPr>
          <a:xfrm>
            <a:off y="338650" x="338650"/>
            <a:ext cy="931325" cx="9567325"/>
          </a:xfrm>
          <a:prstGeom prst="rect">
            <a:avLst/>
          </a:prstGeom>
          <a:noFill/>
          <a:ln>
            <a:noFill/>
          </a:ln>
        </p:spPr>
      </p:pic>
      <p:sp>
        <p:nvSpPr>
          <p:cNvPr id="47" name="Shape 47"/>
          <p:cNvSpPr txBox="1"/>
          <p:nvPr>
            <p:ph type="title"/>
          </p:nvPr>
        </p:nvSpPr>
        <p:spPr>
          <a:xfrm>
            <a:off y="389800" x="440950"/>
            <a:ext cy="905224" cx="9438900"/>
          </a:xfrm>
          <a:prstGeom prst="rect">
            <a:avLst/>
          </a:prstGeom>
          <a:noFill/>
          <a:ln>
            <a:noFill/>
          </a:ln>
        </p:spPr>
        <p:txBody>
          <a:bodyPr bIns="38100" rIns="38100" lIns="38100" tIns="38100" anchor="ctr" anchorCtr="0">
            <a:noAutofit/>
          </a:bodyPr>
          <a:lstStyle/>
          <a:p>
            <a:pPr algn="l" marR="0" indent="0" marL="0">
              <a:lnSpc>
                <a:spcPct val="120000"/>
              </a:lnSpc>
              <a:spcBef>
                <a:spcPts val="0"/>
              </a:spcBef>
              <a:spcAft>
                <a:spcPts val="0"/>
              </a:spcAft>
              <a:buNone/>
            </a:pPr>
            <a:r>
              <a:rPr sz="2222" lang="en-US">
                <a:solidFill>
                  <a:srgbClr val="000000"/>
                </a:solidFill>
                <a:latin typeface="Arial"/>
                <a:ea typeface="Arial"/>
                <a:cs typeface="Arial"/>
                <a:sym typeface="Arial"/>
              </a:rPr>
              <a:t>AUTOTROPHS (PRODUCERS) </a:t>
            </a:r>
            <a:br>
              <a:rPr sz="2222" lang="en-US">
                <a:solidFill>
                  <a:srgbClr val="000000"/>
                </a:solidFill>
                <a:latin typeface="Arial"/>
                <a:ea typeface="Arial"/>
                <a:cs typeface="Arial"/>
                <a:sym typeface="Arial"/>
              </a:rPr>
            </a:br>
            <a:r>
              <a:rPr sz="2222" lang="en-US">
                <a:solidFill>
                  <a:srgbClr val="000000"/>
                </a:solidFill>
                <a:latin typeface="Arial"/>
                <a:ea typeface="Arial"/>
                <a:cs typeface="Arial"/>
                <a:sym typeface="Arial"/>
              </a:rPr>
              <a:t>- synthesize food from sunlight or chemicals</a:t>
            </a:r>
          </a:p>
        </p:txBody>
      </p:sp>
    </p:spTree>
  </p:cSld>
  <p:clrMapOvr>
    <a:masterClrMapping/>
  </p:clrMapOvr>
  <p:transition spd="slow">
    <p:cut/>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 name="Shape 51"/>
        <p:cNvGrpSpPr/>
        <p:nvPr/>
      </p:nvGrpSpPr>
      <p:grpSpPr>
        <a:xfrm>
          <a:off y="0" x="0"/>
          <a:ext cy="0" cx="0"/>
          <a:chOff y="0" x="0"/>
          <a:chExt cy="0" cx="0"/>
        </a:xfrm>
      </p:grpSpPr>
      <p:pic>
        <p:nvPicPr>
          <p:cNvPr id="52" name="Shape 52"/>
          <p:cNvPicPr preferRelativeResize="0"/>
          <p:nvPr/>
        </p:nvPicPr>
        <p:blipFill>
          <a:blip r:embed="rId3">
            <a:alphaModFix/>
          </a:blip>
          <a:stretch>
            <a:fillRect/>
          </a:stretch>
        </p:blipFill>
        <p:spPr>
          <a:xfrm>
            <a:off y="698500" x="10575"/>
            <a:ext cy="6222975" cx="10138824"/>
          </a:xfrm>
          <a:prstGeom prst="rect">
            <a:avLst/>
          </a:prstGeom>
          <a:noFill/>
          <a:ln>
            <a:noFill/>
          </a:ln>
        </p:spPr>
      </p:pic>
      <p:pic>
        <p:nvPicPr>
          <p:cNvPr id="53" name="Shape 53"/>
          <p:cNvPicPr preferRelativeResize="0"/>
          <p:nvPr/>
        </p:nvPicPr>
        <p:blipFill>
          <a:blip r:embed="rId4">
            <a:alphaModFix/>
          </a:blip>
          <a:stretch>
            <a:fillRect/>
          </a:stretch>
        </p:blipFill>
        <p:spPr>
          <a:xfrm>
            <a:off y="169325" x="338650"/>
            <a:ext cy="931325" cx="9567325"/>
          </a:xfrm>
          <a:prstGeom prst="rect">
            <a:avLst/>
          </a:prstGeom>
          <a:noFill/>
          <a:ln>
            <a:noFill/>
          </a:ln>
        </p:spPr>
      </p:pic>
      <p:sp>
        <p:nvSpPr>
          <p:cNvPr id="54" name="Shape 54"/>
          <p:cNvSpPr txBox="1"/>
          <p:nvPr>
            <p:ph type="title"/>
          </p:nvPr>
        </p:nvSpPr>
        <p:spPr>
          <a:xfrm>
            <a:off y="220475" x="440950"/>
            <a:ext cy="905224" cx="9438900"/>
          </a:xfrm>
          <a:prstGeom prst="rect">
            <a:avLst/>
          </a:prstGeom>
          <a:noFill/>
          <a:ln>
            <a:noFill/>
          </a:ln>
        </p:spPr>
        <p:txBody>
          <a:bodyPr bIns="38100" rIns="38100" lIns="38100" tIns="38100" anchor="ctr" anchorCtr="0">
            <a:noAutofit/>
          </a:bodyPr>
          <a:lstStyle/>
          <a:p>
            <a:pPr algn="l" marR="0" indent="0" marL="0">
              <a:lnSpc>
                <a:spcPct val="120000"/>
              </a:lnSpc>
              <a:spcBef>
                <a:spcPts val="0"/>
              </a:spcBef>
              <a:spcAft>
                <a:spcPts val="0"/>
              </a:spcAft>
              <a:buNone/>
            </a:pPr>
            <a:r>
              <a:rPr sz="2222" lang="en-US">
                <a:solidFill>
                  <a:srgbClr val="000000"/>
                </a:solidFill>
                <a:latin typeface="Arial"/>
                <a:ea typeface="Arial"/>
                <a:cs typeface="Arial"/>
                <a:sym typeface="Arial"/>
              </a:rPr>
              <a:t>HETEROTROPHS (CONSUMERS) </a:t>
            </a:r>
            <a:br>
              <a:rPr sz="2222" lang="en-US">
                <a:solidFill>
                  <a:srgbClr val="000000"/>
                </a:solidFill>
                <a:latin typeface="Arial"/>
                <a:ea typeface="Arial"/>
                <a:cs typeface="Arial"/>
                <a:sym typeface="Arial"/>
              </a:rPr>
            </a:br>
            <a:r>
              <a:rPr sz="2222" lang="en-US">
                <a:solidFill>
                  <a:srgbClr val="000000"/>
                </a:solidFill>
                <a:latin typeface="Arial"/>
                <a:ea typeface="Arial"/>
                <a:cs typeface="Arial"/>
                <a:sym typeface="Arial"/>
              </a:rPr>
              <a:t>- gain energy from feeding on other organisms</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 name="Shape 58"/>
        <p:cNvGrpSpPr/>
        <p:nvPr/>
      </p:nvGrpSpPr>
      <p:grpSpPr>
        <a:xfrm>
          <a:off y="0" x="0"/>
          <a:ext cy="0" cx="0"/>
          <a:chOff y="0" x="0"/>
          <a:chExt cy="0" cx="0"/>
        </a:xfrm>
      </p:grpSpPr>
      <p:sp>
        <p:nvSpPr>
          <p:cNvPr id="59" name="Shape 59"/>
          <p:cNvSpPr txBox="1"/>
          <p:nvPr>
            <p:ph type="title"/>
          </p:nvPr>
        </p:nvSpPr>
        <p:spPr>
          <a:xfrm>
            <a:off y="305150" x="271625"/>
            <a:ext cy="542590" cx="3596899"/>
          </a:xfrm>
          <a:prstGeom prst="rect">
            <a:avLst/>
          </a:prstGeom>
          <a:noFill/>
          <a:ln>
            <a:noFill/>
          </a:ln>
        </p:spPr>
        <p:txBody>
          <a:bodyPr bIns="38100" rIns="38100" lIns="38100" tIns="38100" anchor="ctr" anchorCtr="0">
            <a:noAutofit/>
          </a:bodyPr>
          <a:lstStyle/>
          <a:p>
            <a:pPr algn="l" marR="0" indent="0" marL="0">
              <a:lnSpc>
                <a:spcPct val="119791"/>
              </a:lnSpc>
              <a:spcBef>
                <a:spcPts val="0"/>
              </a:spcBef>
              <a:spcAft>
                <a:spcPts val="0"/>
              </a:spcAft>
              <a:buNone/>
            </a:pPr>
            <a:r>
              <a:rPr sz="2666" lang="en-US">
                <a:solidFill>
                  <a:srgbClr val="000000"/>
                </a:solidFill>
                <a:latin typeface="Arial"/>
                <a:ea typeface="Arial"/>
                <a:cs typeface="Arial"/>
                <a:sym typeface="Arial"/>
              </a:rPr>
              <a:t>OMNIVORES</a:t>
            </a:r>
          </a:p>
        </p:txBody>
      </p:sp>
      <p:pic>
        <p:nvPicPr>
          <p:cNvPr id="60" name="Shape 60"/>
          <p:cNvPicPr preferRelativeResize="0"/>
          <p:nvPr/>
        </p:nvPicPr>
        <p:blipFill>
          <a:blip r:embed="rId3">
            <a:alphaModFix/>
          </a:blip>
          <a:stretch>
            <a:fillRect/>
          </a:stretch>
        </p:blipFill>
        <p:spPr>
          <a:xfrm>
            <a:off y="931325" x="423325"/>
            <a:ext cy="6381750" cx="5715000"/>
          </a:xfrm>
          <a:prstGeom prst="rect">
            <a:avLst/>
          </a:prstGeom>
          <a:noFill/>
          <a:ln>
            <a:noFill/>
          </a:ln>
        </p:spPr>
      </p:pic>
      <p:pic>
        <p:nvPicPr>
          <p:cNvPr id="61" name="Shape 61"/>
          <p:cNvPicPr preferRelativeResize="0"/>
          <p:nvPr/>
        </p:nvPicPr>
        <p:blipFill>
          <a:blip r:embed="rId4">
            <a:alphaModFix/>
          </a:blip>
          <a:stretch>
            <a:fillRect/>
          </a:stretch>
        </p:blipFill>
        <p:spPr>
          <a:xfrm>
            <a:off y="1015975" x="6519325"/>
            <a:ext cy="4328575" cx="3217325"/>
          </a:xfrm>
          <a:prstGeom prst="rect">
            <a:avLst/>
          </a:prstGeom>
          <a:noFill/>
          <a:ln>
            <a:noFill/>
          </a:ln>
        </p:spPr>
      </p:pic>
      <p:pic>
        <p:nvPicPr>
          <p:cNvPr id="62" name="Shape 62"/>
          <p:cNvPicPr preferRelativeResize="0"/>
          <p:nvPr/>
        </p:nvPicPr>
        <p:blipFill>
          <a:blip r:embed="rId5">
            <a:alphaModFix/>
          </a:blip>
          <a:stretch>
            <a:fillRect/>
          </a:stretch>
        </p:blipFill>
        <p:spPr>
          <a:xfrm>
            <a:off y="5249325" x="6519325"/>
            <a:ext cy="2148399" cx="3217325"/>
          </a:xfrm>
          <a:prstGeom prst="rect">
            <a:avLst/>
          </a:prstGeom>
          <a:noFill/>
          <a:ln>
            <a:noFill/>
          </a:ln>
        </p:spPr>
      </p:pic>
    </p:spTree>
  </p:cSld>
  <p:clrMapOvr>
    <a:masterClrMapping/>
  </p:clrMapOvr>
  <p:transition spd="slow">
    <p:cut/>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 name="Shape 66"/>
        <p:cNvGrpSpPr/>
        <p:nvPr/>
      </p:nvGrpSpPr>
      <p:grpSpPr>
        <a:xfrm>
          <a:off y="0" x="0"/>
          <a:ext cy="0" cx="0"/>
          <a:chOff y="0" x="0"/>
          <a:chExt cy="0" cx="0"/>
        </a:xfrm>
      </p:grpSpPr>
      <p:sp>
        <p:nvSpPr>
          <p:cNvPr id="67" name="Shape 67"/>
          <p:cNvSpPr txBox="1"/>
          <p:nvPr>
            <p:ph type="title"/>
          </p:nvPr>
        </p:nvSpPr>
        <p:spPr>
          <a:xfrm>
            <a:off y="51150" x="102300"/>
            <a:ext cy="290965" cx="2062324"/>
          </a:xfrm>
          <a:prstGeom prst="rect">
            <a:avLst/>
          </a:prstGeom>
          <a:noFill/>
          <a:ln>
            <a:noFill/>
          </a:ln>
        </p:spPr>
        <p:txBody>
          <a:bodyPr bIns="38100" rIns="38100" lIns="38100" tIns="38100" anchor="ctr" anchorCtr="0">
            <a:noAutofit/>
          </a:bodyPr>
          <a:lstStyle/>
          <a:p>
            <a:pPr algn="l" marR="0" indent="0" marL="0">
              <a:lnSpc>
                <a:spcPct val="120454"/>
              </a:lnSpc>
              <a:spcBef>
                <a:spcPts val="0"/>
              </a:spcBef>
              <a:spcAft>
                <a:spcPts val="0"/>
              </a:spcAft>
              <a:buNone/>
            </a:pPr>
            <a:r>
              <a:rPr sz="1222" lang="en-US">
                <a:solidFill>
                  <a:srgbClr val="000000"/>
                </a:solidFill>
                <a:latin typeface="Arial"/>
                <a:ea typeface="Arial"/>
                <a:cs typeface="Arial"/>
                <a:sym typeface="Arial"/>
              </a:rPr>
              <a:t>Figure 48.2c</a:t>
            </a:r>
          </a:p>
        </p:txBody>
      </p:sp>
      <p:pic>
        <p:nvPicPr>
          <p:cNvPr id="68" name="Shape 68"/>
          <p:cNvPicPr preferRelativeResize="0"/>
          <p:nvPr/>
        </p:nvPicPr>
        <p:blipFill>
          <a:blip r:embed="rId3">
            <a:alphaModFix/>
          </a:blip>
          <a:stretch>
            <a:fillRect/>
          </a:stretch>
        </p:blipFill>
        <p:spPr>
          <a:xfrm>
            <a:off y="825475" x="10575"/>
            <a:ext cy="5969000" cx="10138824"/>
          </a:xfrm>
          <a:prstGeom prst="rect">
            <a:avLst/>
          </a:prstGeom>
          <a:noFill/>
          <a:ln>
            <a:noFill/>
          </a:ln>
        </p:spPr>
      </p:pic>
    </p:spTree>
  </p:cSld>
  <p:clrMapOvr>
    <a:masterClrMapping/>
  </p:clrMapOvr>
  <p:transition spd="slow">
    <p:cut/>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2" name="Shape 72"/>
        <p:cNvGrpSpPr/>
        <p:nvPr/>
      </p:nvGrpSpPr>
      <p:grpSpPr>
        <a:xfrm>
          <a:off y="0" x="0"/>
          <a:ext cy="0" cx="0"/>
          <a:chOff y="0" x="0"/>
          <a:chExt cy="0" cx="0"/>
        </a:xfrm>
      </p:grpSpPr>
      <p:sp>
        <p:nvSpPr>
          <p:cNvPr id="73" name="Shape 73"/>
          <p:cNvSpPr txBox="1"/>
          <p:nvPr>
            <p:ph type="title"/>
          </p:nvPr>
        </p:nvSpPr>
        <p:spPr>
          <a:xfrm>
            <a:off y="51150" x="102300"/>
            <a:ext cy="388478" cx="5122674"/>
          </a:xfrm>
          <a:prstGeom prst="rect">
            <a:avLst/>
          </a:prstGeom>
          <a:noFill/>
          <a:ln>
            <a:noFill/>
          </a:ln>
        </p:spPr>
        <p:txBody>
          <a:bodyPr bIns="38100" rIns="38100" lIns="38100" tIns="38100" anchor="ctr" anchorCtr="0">
            <a:noAutofit/>
          </a:bodyPr>
          <a:lstStyle/>
          <a:p>
            <a:pPr algn="l" marR="0" indent="0" marL="0">
              <a:lnSpc>
                <a:spcPct val="120312"/>
              </a:lnSpc>
              <a:spcBef>
                <a:spcPts val="0"/>
              </a:spcBef>
              <a:spcAft>
                <a:spcPts val="0"/>
              </a:spcAft>
              <a:buNone/>
            </a:pPr>
            <a:r>
              <a:rPr sz="1777" lang="en-US">
                <a:solidFill>
                  <a:srgbClr val="000000"/>
                </a:solidFill>
                <a:latin typeface="Arial"/>
                <a:ea typeface="Arial"/>
                <a:cs typeface="Arial"/>
                <a:sym typeface="Arial"/>
              </a:rPr>
              <a:t>Detritivores</a:t>
            </a:r>
          </a:p>
        </p:txBody>
      </p:sp>
      <p:pic>
        <p:nvPicPr>
          <p:cNvPr id="74" name="Shape 74"/>
          <p:cNvPicPr preferRelativeResize="0"/>
          <p:nvPr/>
        </p:nvPicPr>
        <p:blipFill>
          <a:blip r:embed="rId3">
            <a:alphaModFix/>
          </a:blip>
          <a:stretch>
            <a:fillRect/>
          </a:stretch>
        </p:blipFill>
        <p:spPr>
          <a:xfrm>
            <a:off y="814900" x="10575"/>
            <a:ext cy="5990149" cx="10138824"/>
          </a:xfrm>
          <a:prstGeom prst="rect">
            <a:avLst/>
          </a:prstGeom>
          <a:noFill/>
          <a:ln>
            <a:noFill/>
          </a:ln>
        </p:spPr>
      </p:pic>
    </p:spTree>
  </p:cSld>
  <p:clrMapOvr>
    <a:masterClrMapping/>
  </p:clrMapOvr>
  <p:transition spd="slow">
    <p:cut/>
  </p:transition>
</p:sld>
</file>

<file path=ppt/theme/theme1.xml><?xml version="1.0" encoding="utf-8"?>
<a:theme xmlns:a="http://schemas.openxmlformats.org/drawingml/2006/main" xmlns:r="http://schemas.openxmlformats.org/officeDocument/2006/relationships" name="Custom Theme">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ajorFont>
      <a:minorFont>
        <a:latin typeface="Arial"/>
        <a:ea typeface=""/>
        <a:cs typeface=""/>
        <a:font typeface="ＭＳ Ｐゴシック" script="Jpan"/>
        <a:font typeface="맑은 고딕" script="Hang"/>
        <a:font typeface="宋体" script="Hans"/>
        <a:font typeface="新細明體" script="Hant"/>
        <a:font typeface="Times New Roman" script="Arab"/>
        <a:font typeface="Times New Roman" script="Hebr"/>
        <a:font typeface="Angsana New" script="Thai"/>
        <a:font typeface="Nyala" script="Ethi"/>
        <a:font typeface="Vrinda" script="Beng"/>
        <a:font typeface="Shruti" script="Gujr"/>
        <a:font typeface="MoolBoran" script="Khmr"/>
        <a:font typeface="Tunga" script="Knda"/>
        <a:font typeface="Raavi" script="Guru"/>
        <a:font typeface="Euphemia" script="Cans"/>
        <a:font typeface="Plantagenet Cherokee" script="Cher"/>
        <a:font typeface="Microsoft Yi Baiti" script="Yiii"/>
        <a:font typeface="Microsoft Himalaya" script="Tibt"/>
        <a:font typeface="MV Boli" script="Thaa"/>
        <a:font typeface="Mangal" script="Deva"/>
        <a:font typeface="Gautami" script="Telu"/>
        <a:font typeface="Latha" script="Taml"/>
        <a:font typeface="Estrangelo Edessa" script="Syrc"/>
        <a:font typeface="Kalinga" script="Orya"/>
        <a:font typeface="Kartika" script="Mlym"/>
        <a:font typeface="DokChampa" script="Laoo"/>
        <a:font typeface="Iskoola Pota" script="Sinh"/>
        <a:font typeface="Mongolian Baiti" script="Mong"/>
        <a:font typeface="Times New Roman" script="Viet"/>
        <a:font typeface="Microsoft Uighur" script="Uigh"/>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algn="ctr" cap="flat" cmpd="sng">
          <a:solidFill>
            <a:schemeClr val="phClr">
              <a:shade val="95000"/>
              <a:satMod val="105000"/>
            </a:schemeClr>
          </a:solidFill>
          <a:prstDash val="solid"/>
        </a:ln>
        <a:ln w="25400" algn="ctr" cap="flat" cmpd="sng">
          <a:solidFill>
            <a:schemeClr val="phClr"/>
          </a:solidFill>
          <a:prstDash val="solid"/>
        </a:ln>
        <a:ln w="38100" algn="ctr" cap="flat" cmpd="sng">
          <a:solidFill>
            <a:schemeClr val="phClr"/>
          </a:solidFill>
          <a:prstDash val="solid"/>
        </a:ln>
      </a:lnStyleLst>
      <a:effectStyleLst>
        <a:effectStyle>
          <a:effectLst>
            <a:outerShdw rotWithShape="0" dir="5400000" blurRad="40000" dist="20000">
              <a:srgbClr val="000000">
                <a:alpha val="38000"/>
              </a:srgbClr>
            </a:outerShdw>
          </a:effectLst>
        </a:effectStyle>
        <a:effectStyle>
          <a:effectLst>
            <a:outerShdw rotWithShape="0" dir="5400000" blurRad="40000" dist="23000">
              <a:srgbClr val="000000">
                <a:alpha val="35000"/>
              </a:srgbClr>
            </a:outerShdw>
          </a:effectLst>
        </a:effectStyle>
        <a:effectStyle>
          <a:effectLst>
            <a:outerShdw rotWithShape="0" dir="5400000" blurRad="40000" dist="23000">
              <a:srgbClr val="000000">
                <a:alpha val="35000"/>
              </a:srgbClr>
            </a:outerShdw>
          </a:effectLst>
          <a:scene3d>
            <a:camera prst="orthographicFront">
              <a:rot rev="0" lon="0" lat="0"/>
            </a:camera>
            <a:lightRig dir="t" rig="threePt">
              <a:rot rev="1200000" lon="0" lat="0"/>
            </a:lightRig>
          </a:scene3d>
          <a:sp3d>
            <a:bevelB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t="-80000" b="180000" r="50000" l="50000"/>
          </a:path>
        </a:gradFill>
        <a:gradFill rotWithShape="1">
          <a:gsLst>
            <a:gs pos="0">
              <a:schemeClr val="phClr">
                <a:tint val="80000"/>
                <a:satMod val="300000"/>
              </a:schemeClr>
            </a:gs>
            <a:gs pos="100000">
              <a:schemeClr val="phClr">
                <a:shade val="30000"/>
                <a:satMod val="200000"/>
              </a:schemeClr>
            </a:gs>
          </a:gsLst>
          <a:path path="circle">
            <a:fillToRect t="50000" b="50000" r="50000" l="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theme>
</file>