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9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0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5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1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2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96CA-4B01-4F96-A436-1D8C44CAA80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50DD-5E00-4344-B956-E6CA523D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Which </a:t>
            </a:r>
            <a:r>
              <a:rPr lang="en-US" sz="4000" b="1" dirty="0" smtClean="0"/>
              <a:t>chemical</a:t>
            </a:r>
            <a:r>
              <a:rPr lang="en-US" sz="4000" b="1" dirty="0" smtClean="0"/>
              <a:t> </a:t>
            </a:r>
            <a:r>
              <a:rPr lang="en-US" sz="4000" b="1" dirty="0"/>
              <a:t>reactions </a:t>
            </a:r>
            <a:r>
              <a:rPr lang="en-US" sz="4000" b="1" dirty="0" smtClean="0"/>
              <a:t>occur </a:t>
            </a:r>
            <a:r>
              <a:rPr lang="en-US" sz="4000" b="1" dirty="0"/>
              <a:t>in RBCs traveling through pulmonary capillaries?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Respiratory gases move along their concentration gradient to enter and leave the cells.</a:t>
            </a:r>
          </a:p>
          <a:p>
            <a:pPr marL="0" indent="0" algn="ctr">
              <a:buNone/>
            </a:pPr>
            <a:r>
              <a:rPr lang="en-US" sz="4000" b="1" dirty="0" smtClean="0"/>
              <a:t>Air </a:t>
            </a:r>
            <a:r>
              <a:rPr lang="en-US" sz="4000" b="1" dirty="0"/>
              <a:t>breathed into the lungs must have a ________ concentration of O2 and a(n) ______ concentration of CO2 compared to the blood in the lungs.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48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When you hold your breath, </a:t>
            </a:r>
            <a:r>
              <a:rPr lang="en-US" sz="4000" b="1" dirty="0" smtClean="0"/>
              <a:t>what change </a:t>
            </a:r>
            <a:r>
              <a:rPr lang="en-US" sz="4000" b="1" dirty="0"/>
              <a:t>first leads to the urge to breath?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expiratory </a:t>
            </a:r>
            <a:r>
              <a:rPr lang="en-US" sz="3600" dirty="0"/>
              <a:t>reserve volume	</a:t>
            </a:r>
            <a:endParaRPr lang="en-US" sz="3600" dirty="0" smtClean="0"/>
          </a:p>
          <a:p>
            <a:r>
              <a:rPr lang="en-US" sz="3600" dirty="0"/>
              <a:t>i</a:t>
            </a:r>
            <a:r>
              <a:rPr lang="en-US" sz="3600" dirty="0" smtClean="0"/>
              <a:t>nspiratory reserve volume</a:t>
            </a:r>
          </a:p>
          <a:p>
            <a:r>
              <a:rPr lang="en-US" sz="3600" dirty="0" smtClean="0"/>
              <a:t>internal </a:t>
            </a:r>
            <a:r>
              <a:rPr lang="en-US" sz="3600" dirty="0"/>
              <a:t>respiration </a:t>
            </a:r>
            <a:endParaRPr lang="en-US" sz="3600" dirty="0" smtClean="0"/>
          </a:p>
          <a:p>
            <a:r>
              <a:rPr lang="en-US" sz="3600" dirty="0"/>
              <a:t>e</a:t>
            </a:r>
            <a:r>
              <a:rPr lang="en-US" sz="3600" dirty="0" smtClean="0"/>
              <a:t>xternal </a:t>
            </a:r>
            <a:r>
              <a:rPr lang="en-US" sz="3600" dirty="0" err="1" smtClean="0"/>
              <a:t>repiration</a:t>
            </a:r>
            <a:endParaRPr lang="en-US" sz="3600" dirty="0"/>
          </a:p>
          <a:p>
            <a:r>
              <a:rPr lang="en-US" sz="3600" dirty="0" smtClean="0"/>
              <a:t>tidal </a:t>
            </a:r>
            <a:r>
              <a:rPr lang="en-US" sz="3600" dirty="0"/>
              <a:t>volume 		</a:t>
            </a:r>
            <a:endParaRPr lang="en-US" sz="3600" dirty="0" smtClean="0"/>
          </a:p>
          <a:p>
            <a:r>
              <a:rPr lang="en-US" sz="3600" dirty="0" smtClean="0"/>
              <a:t>pulmonary ventilation</a:t>
            </a:r>
          </a:p>
          <a:p>
            <a:r>
              <a:rPr lang="en-US" sz="3600" dirty="0"/>
              <a:t>r</a:t>
            </a:r>
            <a:r>
              <a:rPr lang="en-US" sz="3600" dirty="0" smtClean="0"/>
              <a:t>espiratory gas transport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How does breathing affect acid- base balance of the blood? (Normal blood pH is 7.4)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23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39" y="365125"/>
            <a:ext cx="6156102" cy="62159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754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people.rit.edu/rjreme/SeniorDesign_2006-07_ExpandAlveoli/alveolarsac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25" y="231820"/>
            <a:ext cx="7946265" cy="6426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49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What respiratory structure connects the nasal passages and the mouth</a:t>
            </a:r>
            <a:r>
              <a:rPr lang="en-US" sz="4000" b="1" dirty="0" smtClean="0"/>
              <a:t>?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What structure separates the nasal passages and the mouth?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76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How does exercise affect pH/temperature/ heart rate/ respiratory rate/ hemoglobin binding?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9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How is oxygen transported in the blood</a:t>
            </a:r>
            <a:r>
              <a:rPr lang="en-US" sz="4000" b="1" dirty="0" smtClean="0"/>
              <a:t>?</a:t>
            </a:r>
          </a:p>
          <a:p>
            <a:pPr marL="0" indent="0" algn="ctr">
              <a:buNone/>
            </a:pPr>
            <a:r>
              <a:rPr lang="en-US" sz="4000" b="1" dirty="0" smtClean="0"/>
              <a:t>How is carbon dioxide transported in the blood?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95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When you inhale, </a:t>
            </a:r>
            <a:r>
              <a:rPr lang="en-US" sz="4000" b="1" dirty="0" smtClean="0"/>
              <a:t>how does the diaphragm and intercostal muscles move?</a:t>
            </a:r>
          </a:p>
          <a:p>
            <a:pPr marL="0" indent="0" algn="ctr">
              <a:buNone/>
            </a:pPr>
            <a:r>
              <a:rPr lang="en-US" sz="4000" b="1" dirty="0" smtClean="0"/>
              <a:t>When you exhale, how does the diaphragm intercostal muscles move?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42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structures comprise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conducting zone of the respiratory system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structures comprise the respiratory zone of the respiratory system?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In negative pressure breathing, </a:t>
            </a:r>
            <a:r>
              <a:rPr lang="en-US" sz="4000" b="1" dirty="0" smtClean="0"/>
              <a:t>what causes inhalation?</a:t>
            </a:r>
          </a:p>
          <a:p>
            <a:pPr marL="0" indent="0" algn="ctr">
              <a:buNone/>
            </a:pPr>
            <a:r>
              <a:rPr lang="en-US" sz="4000" b="1" dirty="0" smtClean="0"/>
              <a:t>Discuss atmospheric pressure and thoracic pressure.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38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When you exhale, air flows through the respiratory system in what sequence</a:t>
            </a:r>
            <a:r>
              <a:rPr lang="en-US" sz="4000" b="1" dirty="0" smtClean="0"/>
              <a:t>?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Alveolus 	pharynx</a:t>
            </a: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en-US" sz="4000" b="1" dirty="0" smtClean="0"/>
              <a:t>larynx	bronchiole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trachea		bronchi		nares	alveolar duct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What cell type covers the lining of the alveoli?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00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236</Words>
  <Application>Microsoft Office PowerPoint</Application>
  <PresentationFormat>Custom</PresentationFormat>
  <Paragraphs>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Respiratory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Define</vt:lpstr>
      <vt:lpstr>BONUS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Quiz</dc:title>
  <dc:creator>Charity johnson</dc:creator>
  <cp:lastModifiedBy>WhitehavenHS Student</cp:lastModifiedBy>
  <cp:revision>6</cp:revision>
  <dcterms:created xsi:type="dcterms:W3CDTF">2015-11-17T11:42:31Z</dcterms:created>
  <dcterms:modified xsi:type="dcterms:W3CDTF">2015-11-17T14:24:26Z</dcterms:modified>
</cp:coreProperties>
</file>